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5" r:id="rId2"/>
    <p:sldId id="336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頓悟法明師一指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一、頓悟的時代法緣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今時下運已至為母降道差三佛辦末後普渡收圓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六萬年大清算應於此時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不忍得這玉石俱焚不判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垂金線現靈光海內行舟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漸修法門，已經來不及了。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頓悟法明師一指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二、頓悟時代的作為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明機運識天意方是賢儔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明白了時機運隨母而返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三天院長說：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</p:txBody>
      </p:sp>
    </p:spTree>
    <p:extLst>
      <p:ext uri="{BB962C8B-B14F-4D97-AF65-F5344CB8AC3E}">
        <p14:creationId xmlns:p14="http://schemas.microsoft.com/office/powerpoint/2010/main" val="42809136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2928</TotalTime>
  <Words>218</Words>
  <Application>Microsoft Office PowerPoint</Application>
  <PresentationFormat>如螢幕大小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頓悟法明師一指 悟見講</vt:lpstr>
      <vt:lpstr>頓悟法明師一指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656</cp:revision>
  <dcterms:created xsi:type="dcterms:W3CDTF">2014-02-15T05:50:45Z</dcterms:created>
  <dcterms:modified xsi:type="dcterms:W3CDTF">2021-04-22T08:49:48Z</dcterms:modified>
  <cp:contentStatus/>
</cp:coreProperties>
</file>