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41" r:id="rId2"/>
    <p:sldId id="332" r:id="rId3"/>
    <p:sldId id="342" r:id="rId4"/>
    <p:sldId id="330" r:id="rId5"/>
    <p:sldId id="339" r:id="rId6"/>
    <p:sldId id="334" r:id="rId7"/>
    <p:sldId id="333" r:id="rId8"/>
    <p:sldId id="335" r:id="rId9"/>
    <p:sldId id="336" r:id="rId10"/>
    <p:sldId id="337" r:id="rId11"/>
    <p:sldId id="338" r:id="rId12"/>
    <p:sldId id="340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72" d="100"/>
          <a:sy n="72" d="100"/>
        </p:scale>
        <p:origin x="64" y="2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2021/7/24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一、道與教結果不同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道：道是明師一指，超生了死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永離輪迴，歸根認母。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教：得來世福報。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是勸化眾生行善佈施。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永嘉玄覺大師：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住相布施生天福，猶如仰箭射虛空，勢力盡，箭還墜，招得來生不如意。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五祖弘忍：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汝等終日只求福田，不求出離生死苦海，自性若迷，福何可救？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744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十、信教不夠要求道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末後一著，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是所有眾生最後一次得救的機會，錯過這次大道普渡，在這個元會就沒有再開普渡了。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老母在訓子十誡中說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道有千條萬條，皆非敏捷正路，惟今垂金光一線，路通先天，一步上達，超氣越象，直登聖域。</a:t>
            </a:r>
          </a:p>
        </p:txBody>
      </p:sp>
    </p:spTree>
    <p:extLst>
      <p:ext uri="{BB962C8B-B14F-4D97-AF65-F5344CB8AC3E}">
        <p14:creationId xmlns:p14="http://schemas.microsoft.com/office/powerpoint/2010/main" val="3962914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十一、求道不要等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呂仙祖說：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莫謂老來方學道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孤魂都是少年人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今生不向此身渡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更待何時渡此身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跪讀申請詞上說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末後一著昔未言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明人在此訴一番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愚夫識得返鄉道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生來死去見當前</a:t>
            </a:r>
          </a:p>
        </p:txBody>
      </p:sp>
    </p:spTree>
    <p:extLst>
      <p:ext uri="{BB962C8B-B14F-4D97-AF65-F5344CB8AC3E}">
        <p14:creationId xmlns:p14="http://schemas.microsoft.com/office/powerpoint/2010/main" val="4204912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十二、努力修辦報天恩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語云：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讀破千經萬典，不如明師一點。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子貢曰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：夫子之文章可得而聞也，夫子之言性與天道不可得而聞也。</a:t>
            </a:r>
            <a:endParaRPr lang="en-US" altLang="zh-TW" sz="3600" dirty="0">
              <a:solidFill>
                <a:srgbClr val="92D05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得了寶貴的大道，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要好好修、努力辦，以報答天恩師德，道成天上名留人間。</a:t>
            </a:r>
          </a:p>
        </p:txBody>
      </p:sp>
    </p:spTree>
    <p:extLst>
      <p:ext uri="{BB962C8B-B14F-4D97-AF65-F5344CB8AC3E}">
        <p14:creationId xmlns:p14="http://schemas.microsoft.com/office/powerpoint/2010/main" val="4050735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二、道與教主宰不同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道的主宰者是明明上帝，萬靈真宰：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生天生地生萬物，有天命明師傳超脫生死的道，得道者可以今世修今世成，今世即可了脫輪迴。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教的主宰者是各教的領導者：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沒有天命傳天道三寶，信徒無法得道超生了死。</a:t>
            </a:r>
          </a:p>
        </p:txBody>
      </p:sp>
    </p:spTree>
    <p:extLst>
      <p:ext uri="{BB962C8B-B14F-4D97-AF65-F5344CB8AC3E}">
        <p14:creationId xmlns:p14="http://schemas.microsoft.com/office/powerpoint/2010/main" val="231397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三、道與教修法不同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道是頓悟法門，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無上妙法，一指見性，直了成佛。先得後修天時緊急，應運法門，今世修今世成。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教是漸修法門，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聽經讀誦，參禪打坐，燒香禮佛，積功累果，等功果圓滿才來求道。這種修法，天時緊急，來不及修成即要遭劫</a:t>
            </a:r>
            <a:r>
              <a:rPr lang="zh-TW" alt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顏體" pitchFamily="49" charset="-120"/>
              </a:rPr>
              <a:t>。</a:t>
            </a:r>
            <a:br>
              <a:rPr lang="zh-TW" altLang="en-US" sz="3600" b="1" dirty="0"/>
            </a:br>
            <a:br>
              <a:rPr lang="zh-TW" altLang="en-US" sz="3600" b="1" dirty="0"/>
            </a:b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541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四、道與教法門不同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道是無上法：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有緣者得之，非人不傳，非時不降，在普渡時，才能求道。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鄭成功大仙結緣訓：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今世求道，因三世修行。今世開法會，因五世修行。今生住佛堂，因七世修行。今生清口，因十世修行。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教是平等法：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人人可信，動物也能皈依教門，沒有時間性。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6399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五、道是成佛的授記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佛經上説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授記，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是佛對發心修行的眾生，授與將來必當成佛的一種「記別」，以手摩頂。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法華經授記品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：佛陀曾為迦葉、目犍連、須菩提、迦旃延等四個弟子授記；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燃燈佛也曾為釋迦牟尼授記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：「汝於來世當得作佛，號釋迦牟尼。」</a:t>
            </a:r>
          </a:p>
        </p:txBody>
      </p:sp>
    </p:spTree>
    <p:extLst>
      <p:ext uri="{BB962C8B-B14F-4D97-AF65-F5344CB8AC3E}">
        <p14:creationId xmlns:p14="http://schemas.microsoft.com/office/powerpoint/2010/main" val="224509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六、各教認知不離道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各宗教都有理天的概念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，只是名稱不同而已。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稱為大羅天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稱為理天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稱為涅槃天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稱為天國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稱為天園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各教對老母的尊稱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玄玄上人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維皇上帝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西方聖母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阿拉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700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七、各教目標回理天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要回無極天成就大羅金仙。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要回理天，成就聖賢。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要回涅槃天成佛。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要回天國做天使，上帝的子民。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要回天園，做阿拉的子民。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533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八、回理天都要求道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各教都有回理天的道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，這個道各教都是一樣的，各教聖人共同的印證：拜明師求大道。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打開玄牝之門。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儒教：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止於至善寶地。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佛家：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找到正法眼藏。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受火的施洗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阿里夫兩目密目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各教聖人的印證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，就是勸各教門徒都要來拜明師求道。</a:t>
            </a:r>
          </a:p>
        </p:txBody>
      </p:sp>
    </p:spTree>
    <p:extLst>
      <p:ext uri="{BB962C8B-B14F-4D97-AF65-F5344CB8AC3E}">
        <p14:creationId xmlns:p14="http://schemas.microsoft.com/office/powerpoint/2010/main" val="3963382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道與教的認識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九、道要來平收萬教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道要來平收萬教，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就是要各宗教，皆皈依上帝皇母的天命，共同來護持、辦理三曹，傳授上帝所要</a:t>
            </a:r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解救世人的大道。</a:t>
            </a:r>
            <a:endParaRPr lang="en-US" altLang="zh-TW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宗教的目的，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也是在於要指引、導引眾生，尋找本來的源頭和根本。</a:t>
            </a:r>
            <a:endParaRPr lang="zh-TW" altLang="en-US" sz="36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7716782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2494</TotalTime>
  <Words>1089</Words>
  <Application>Microsoft Office PowerPoint</Application>
  <PresentationFormat>如螢幕大小 (16:9)</PresentationFormat>
  <Paragraphs>61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標楷體</vt:lpstr>
      <vt:lpstr>Arial</vt:lpstr>
      <vt:lpstr>Calibri</vt:lpstr>
      <vt:lpstr>Franklin Gothic Book</vt:lpstr>
      <vt:lpstr>Wingdings 2</vt:lpstr>
      <vt:lpstr>科技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  <vt:lpstr>道與教的認識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541</cp:revision>
  <dcterms:created xsi:type="dcterms:W3CDTF">2014-02-15T05:50:45Z</dcterms:created>
  <dcterms:modified xsi:type="dcterms:W3CDTF">2021-07-24T06:20:26Z</dcterms:modified>
  <cp:contentStatus/>
</cp:coreProperties>
</file>