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7" r:id="rId2"/>
    <p:sldId id="338" r:id="rId3"/>
    <p:sldId id="334" r:id="rId4"/>
    <p:sldId id="336" r:id="rId5"/>
    <p:sldId id="330" r:id="rId6"/>
    <p:sldId id="332" r:id="rId7"/>
    <p:sldId id="341" r:id="rId8"/>
    <p:sldId id="342" r:id="rId9"/>
    <p:sldId id="340" r:id="rId10"/>
    <p:sldId id="339" r:id="rId11"/>
    <p:sldId id="333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2019/4/14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2019/4/14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教的新認識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一、道是萬教的根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承認靈性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老子說：谷神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孔子說：天性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佛陀說：佛性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回教：阿里夫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靈性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各教都承認上天老母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道家：玄玄上人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儒家：維皇上帝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佛家：西方聖母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基督教：上帝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回教：阿拉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264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教的新認識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大家與濟公有緣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看到徒兒迷昧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，為師只能強顏歡笑。徒兒入道場什麼都不懂，若是不求道，機緣就錯失了，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好比走路時，佛與你擦身而過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，你也不知道，不識眞人在面前，明師指點你歸路，你機緣錯失，就是被自已業障障住，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所以機緣一次一次的失去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，有的人參加幾次的法會才求道，這就是根基，業障撥一旁他才能夠開悟。</a:t>
            </a:r>
          </a:p>
        </p:txBody>
      </p:sp>
    </p:spTree>
    <p:extLst>
      <p:ext uri="{BB962C8B-B14F-4D97-AF65-F5344CB8AC3E}">
        <p14:creationId xmlns:p14="http://schemas.microsoft.com/office/powerpoint/2010/main" val="18526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教的新認識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十、道會止渡快修道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老來方學道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孤魂都是少年人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今生不向此身渡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更待何時渡此身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跪讀申請詞上說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末後一著昔未言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明人在此訴一番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愚夫識得返鄉道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生來死去見當前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0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教的新認識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⑶各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都知有理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各宗教都有理天的概念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，只是名稱不同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各教的共同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目標就是回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天，理天是天外天，不在輪迴的天。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稱為大羅天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稱為理天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稱為涅槃天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稱為天國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稱為天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園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各教誤把氣天當理天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，所以回不了理天，而落入生死輪迴。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道是來彌補各宗教的不足，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告訴各宗教回天之路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493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教的新認識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教聖人都勸求道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教聖人共同的印證：拜明師求大道。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打開玄牝之門。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止於至善寶地。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法眼藏。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受火的施洗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阿里夫兩目密目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各教聖人的印證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，就是勸各教門徒都要來拜明師求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道，才能回理天。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65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教的新認識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、理氣象三天簡介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是解脫的天，沒有生死輪迴的天，以無極老母為主宰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是天外天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超出三界外（法華經：三界如火宅，未解脫輪迴）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氣天：有氣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輪迴的天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在氣天界的靈，就是氣天仙，氣天以玉皇大帝為主宰。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象天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：有形有象之處，眾生所居之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處，六道輪迴的地方。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21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教的新認識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教無法讓人解脫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道與教就不一樣了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，你囗渴的時候，冰要把它化成水，水能讓人解渴對不對？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教就好比（ 冰），道就好比（水），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教無法帶你出生死解脫，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道可以帶你超生了死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，所以冰要是變成水，比如你修了教，以後要入道、參道，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教的新認識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五、信仰宗教不夠的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世間有各宗各教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，應衆生的根基，因緣來設教，各渡有緣。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都有宗教信仰，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可是最重要修自性之道，否則就變成福報，福報是輪迴的善因。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善報，若是沒有皈依自性，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只是輪迴的福報而已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自性的開悟才是功德，功德才能讓你回天，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福報只是輪迴，得好的報應而已，所以求道的重要就在此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07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教的新認識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不求道難回理天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你回天要到達目的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，你就要行這條路，你要回理天，你要行天道。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你要去氣界，你就去拜拜好了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，拜神及植福善，福報有幾百年果位給你享，這還在氣界裡面，等到你享完果位，你還是要求一指，看你要輪迴幾世再求道。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35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教的新認識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道是回天不二法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不如現在就求，免得你還要去輪迴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，最後還是要求道，多跑幾趟做什麼呢？早點了結，早點回天吧！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而天道達於理天，就是一條不二之路。</a:t>
            </a:r>
          </a:p>
        </p:txBody>
      </p:sp>
    </p:spTree>
    <p:extLst>
      <p:ext uri="{BB962C8B-B14F-4D97-AF65-F5344CB8AC3E}">
        <p14:creationId xmlns:p14="http://schemas.microsoft.com/office/powerpoint/2010/main" val="126200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教的新認識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人人都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要修道</a:t>
            </a:r>
            <a:endParaRPr lang="zh-TW" altLang="en-US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自古以來，從古至今，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以前說天子至庶人，都要修身為本，現在是上至總統，下至平民百姓也要修道，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國君有君德，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平民百姓有平民百姓的德行，才能頂天立地，以前的道理用到現在，以前天子現在叫總統，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可是修道是不變的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，根本是不變的，道從古至今是不變的，人要修到圓滿回去，返本復古，恢復本性。</a:t>
            </a:r>
          </a:p>
        </p:txBody>
      </p:sp>
    </p:spTree>
    <p:extLst>
      <p:ext uri="{BB962C8B-B14F-4D97-AF65-F5344CB8AC3E}">
        <p14:creationId xmlns:p14="http://schemas.microsoft.com/office/powerpoint/2010/main" val="21775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2481</TotalTime>
  <Words>896</Words>
  <Application>Microsoft Office PowerPoint</Application>
  <PresentationFormat>如螢幕大小 (16:9)</PresentationFormat>
  <Paragraphs>70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道與教的新認識 悟見講</vt:lpstr>
      <vt:lpstr>道與教的新認識 悟見講</vt:lpstr>
      <vt:lpstr>道與教的新認識 悟見講</vt:lpstr>
      <vt:lpstr>道與教的新認識 悟見講</vt:lpstr>
      <vt:lpstr>道與教的新認識 悟見講</vt:lpstr>
      <vt:lpstr>道與教的新認識 悟見講</vt:lpstr>
      <vt:lpstr>道與教的新認識 悟見講</vt:lpstr>
      <vt:lpstr>道與教的新認識 悟見講</vt:lpstr>
      <vt:lpstr>道與教的新認識 悟見講</vt:lpstr>
      <vt:lpstr>道與教的新認識 悟見講</vt:lpstr>
      <vt:lpstr>道與教的新認識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541</cp:revision>
  <dcterms:created xsi:type="dcterms:W3CDTF">2014-02-15T05:50:45Z</dcterms:created>
  <dcterms:modified xsi:type="dcterms:W3CDTF">2019-04-14T14:11:35Z</dcterms:modified>
  <cp:contentStatus/>
</cp:coreProperties>
</file>