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道與教的分析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896544"/>
          </a:xfrm>
        </p:spPr>
        <p:txBody>
          <a:bodyPr>
            <a:no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五教聖人住世之時，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只有道念，並無教名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，故其心法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不離心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性與道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儒：           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存心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養性，執中貫一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釋：            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心見性，萬法歸一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道：               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煉性，抱元守一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耶：             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心移性，默禱親一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回：        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心定性，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一。</a:t>
            </a: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道與教的分析</a:t>
            </a:r>
            <a: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2</a:t>
            </a: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一、意義不同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道是最高真理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教目標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道是天地的根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道超脫生死輪迴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教是教化真理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教化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人心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信教頂多作個好人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死後落入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君審判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無法超脫生死輪迴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9007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道與教的分析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二、主宰不同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道的主宰者是明明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上帝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，萬靈真宰，生天生地生萬物，有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傳超脫生死的道，得道者可以今世修今世成，今世即可了脫輪迴。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教的主宰者是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各教的領導者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沒有天命傳天道三寶，信徒無法得道超生了死。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7651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道與教的分析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968552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三、法門不同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道是頓悟法門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無上妙法，一指見性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了成佛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。先得後修天時緊急，應運法門，今世修今世成。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教是漸修法門，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聽經讀誦，參禪打坐，燒香禮佛，積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功累果，等功果圓滿才來求道。這種修法，天時緊急，來不及修成即要遭劫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sz="3600" b="1" dirty="0"/>
              <a:t/>
            </a:r>
            <a:br>
              <a:rPr lang="zh-TW" altLang="en-US" sz="3600" b="1" dirty="0"/>
            </a:br>
            <a:r>
              <a:rPr lang="zh-TW" altLang="en-US" sz="3600" b="1" dirty="0"/>
              <a:t/>
            </a:r>
            <a:br>
              <a:rPr lang="zh-TW" altLang="en-US" sz="3600" b="1" dirty="0"/>
            </a:br>
            <a:r>
              <a:rPr lang="zh-TW" altLang="en-US" sz="3600" b="1" dirty="0"/>
              <a:t>                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765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道與教的分析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結果不同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：勸化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眾生行善佈施，得來世福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永嘉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玄覺大師：住相布施生天福，猶如仰箭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射虛空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，勢力盡，箭還墜，招得來生不如意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祖弘忍：汝等終日只求福田，不求出離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生死苦海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，自性若迷，福何可救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            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：超生了死，永離輪迴，歸根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認母。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7651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道與教的分析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道是無上法，有緣者得之，非人不傳，非時不降，在普渡時，才能求道，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有緣者是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atinLnBrk="1"/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、累世有修：          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鄭成功大仙結緣訓今世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求道，因三世修行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。今世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開法會，因五世修行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。今生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住佛堂，因七世修行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。今生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清口，因十世修行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二、祖上有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三、品行端正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教是平等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法，人人可信，動物也能皈依教門，沒有時間性。</a:t>
            </a:r>
            <a:endParaRPr lang="zh-TW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7651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道與教的分析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語云：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讀破千經萬典，不如明師一點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        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貢曰：夫子之文章可得而聞也，夫子之言性與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天道不可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聞也。</a:t>
            </a:r>
            <a:r>
              <a:rPr lang="zh-TW" altLang="en-US" sz="3600" dirty="0" smtClean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3600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公冶</a:t>
            </a:r>
            <a:r>
              <a:rPr lang="zh-TW" altLang="en-US" sz="3600" dirty="0" smtClean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endParaRPr lang="en-US" altLang="zh-TW" sz="3600" dirty="0" smtClean="0">
              <a:solidFill>
                <a:srgbClr val="92D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得了寶貴的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要好好修、努力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辦，以報答天恩師德，道成天上名留人間。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76514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200</TotalTime>
  <Words>191</Words>
  <Application>Microsoft Office PowerPoint</Application>
  <PresentationFormat>如螢幕大小 (16:9)</PresentationFormat>
  <Paragraphs>26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全真顏體</vt:lpstr>
      <vt:lpstr>微軟正黑體</vt:lpstr>
      <vt:lpstr>標楷體</vt:lpstr>
      <vt:lpstr>Arial</vt:lpstr>
      <vt:lpstr>Franklin Gothic Book</vt:lpstr>
      <vt:lpstr>Wingdings 2</vt:lpstr>
      <vt:lpstr>科技</vt:lpstr>
      <vt:lpstr>道與教的分析1</vt:lpstr>
      <vt:lpstr>道與教的分析2</vt:lpstr>
      <vt:lpstr>道與教的分析3</vt:lpstr>
      <vt:lpstr>道與教的分析4</vt:lpstr>
      <vt:lpstr>道與教的分析5</vt:lpstr>
      <vt:lpstr>道與教的分析6</vt:lpstr>
      <vt:lpstr>道與教的分析7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58</cp:revision>
  <dcterms:created xsi:type="dcterms:W3CDTF">2014-02-15T05:50:45Z</dcterms:created>
  <dcterms:modified xsi:type="dcterms:W3CDTF">2017-10-08T13:49:51Z</dcterms:modified>
</cp:coreProperties>
</file>