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7" r:id="rId2"/>
    <p:sldId id="298" r:id="rId3"/>
    <p:sldId id="308" r:id="rId4"/>
    <p:sldId id="307" r:id="rId5"/>
    <p:sldId id="300" r:id="rId6"/>
    <p:sldId id="309" r:id="rId7"/>
    <p:sldId id="310" r:id="rId8"/>
    <p:sldId id="306" r:id="rId9"/>
    <p:sldId id="305" r:id="rId10"/>
    <p:sldId id="304" r:id="rId11"/>
    <p:sldId id="303" r:id="rId12"/>
    <p:sldId id="302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13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道與教的再認識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一、道是法船超生死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法船這名詞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，不過是個喻言，其實就是道，也無形象可見。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為什麼說是法船呢？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因為人在世上，醉生夢死，四生六道，輪回不已，造種種因緣，受種種果報，隨波逐浪，沒有完結，解脫無門，痛苦萬狀，這不是苦海嗎？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要是修了道呢，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則視世界為空花，富貴如泡影，妻子為情枷愛鎖，色空空色，無掛無礙，這不是等於上了法船了嗎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097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道與教的再認識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、教得福報道超生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，以道為重，以福利為輕，試看自古君王，無量洪福，而今安在。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所以五祖有言曰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：世人只求福，不思自性若迷，有何福可求呢？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877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道與教的再認識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、不求道不能解脫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今天運三陽開泰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，真宗普降，有者不識天時，固執不通，不求明師點化，而盲修瞎煉，真諦無以參，性命無以立。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如是在世福德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，雖然多如恆沙之數，因不能明心見性故，亦只能享受天界、人間福德。或三界神祇而已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208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道與教的再認識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九、求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解脫莫錯過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是所有眾生最後一次得救的機會，錯過這次大道普渡，在這個元會就沒有再開普渡了。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老母在訓子十誡中說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道有千條萬條，皆非敏捷正路，惟今垂金光一線，路通先天，一步上達，超氣越象，直登聖域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163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道與教的再認識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、道是明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昔日佛陀在靈山會上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，拈花微笑，人天百萬都不知真義，惟獨迦葉尊者破顏微笑，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世尊即曰「吾有正法眼藏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，涅槃妙心，實相無相，微妙法門，不立文字，教外別傳，付囑摩訶迦葉。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353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道與教的再認識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、道與教是不同的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現在道門甚多，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不能說他都是法船，然而雖說不是法船，大約是個道門。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都是教人學好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，所以有參禪打坐的，有誦經念佛的，也有拿刀弄槍的，也有持法念咒的，種種名目，多極了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總而言之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著正門成佛祖，找不著正門空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煩惱。但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看各人之眼力及福澤何如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耳。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952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道與教的再認識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、教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旁門非正道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術流動靜是道門教門，修之者不能解脫，只得來世福報。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術者法術也：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凡畫符念咒、駕霧騰雲、飛空步虛、踏罡布鬥，呼雷遣將、撒豆成兵，五遁變化，降象走陰等七十二般變化，俱不能超生了死，皆非正也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942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道與教的再認識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流門解析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流者溢流也，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雲遊天涯，朝山禮拜、募化十方、修寺建塔、醫卜星相，算數推測。知過去未來。吉凶禍福。響驗如神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九流三教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諸子百家、口頭三昧，一切流道，俱不能超生了死，皆非正也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58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道與教的再認識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門解析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動者，行動也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，凡習八段錦、搬運吐納、擦掌拂拳、曬背反睛，飧霧服氣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藥煉丹。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服乳咽精。站立坐跑。運氣之功。一切有作有為、有相有形不能超生了死，皆非正也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86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道與教的再認識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門解析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靜者，寂靜也。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凡隱庵入洞，靜坐觀空，數息止念、辟穀練形，斷食之類，有守泥丸，有守尾閭，有守穀道，有守臍輪、有眼觀鼻、鼻觀心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血心作黃庭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肝肺為龍虎，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以心腎作坎離，有守兩乳之中。有修性不修命，有修命不修性，一切陽寡陰孤，盲修瞎煉之道，俱不能超生了死，皆非正也。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596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道與教的再認識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、道是認母歸根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降大道，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闡明一理，顯露眞機，令人知一理為萬有之始，眞宰為造化萬有惟一之尊神，稱眞宰為無生，無生為靈性之母，又為生身之始祖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人生於世，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率皆迷失本性，忘卻來路，生生死死，備受輪回之苦。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無生老母，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時切懸念，故降大道，以救眾生，令人遵循明路，返還本性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829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道與教的再認識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、道是成佛的授記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佛經上説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是佛對發心修行的眾生，授與將來必當成佛的一種「記別」，以手摩頂。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法華經授記品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：佛陀曾為迦葉、目犍連、須菩提、迦旃延等四個弟子授記；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，燃燈佛也曾為釋迦牟尼授記：「汝於來世當得作佛，號釋迦牟尼。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081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565</TotalTime>
  <Words>1185</Words>
  <Application>Microsoft Office PowerPoint</Application>
  <PresentationFormat>如螢幕大小 (16:9)</PresentationFormat>
  <Paragraphs>63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道與教的再認識 悟見講</vt:lpstr>
      <vt:lpstr>道與教的再認識 悟見講</vt:lpstr>
      <vt:lpstr>道與教的再認識 悟見講</vt:lpstr>
      <vt:lpstr>道與教的再認識 悟見講</vt:lpstr>
      <vt:lpstr>道與教的再認識 悟見講</vt:lpstr>
      <vt:lpstr>道與教的再認識 悟見講</vt:lpstr>
      <vt:lpstr>道與教的再認識 悟見講</vt:lpstr>
      <vt:lpstr>道與教的再認識 悟見講</vt:lpstr>
      <vt:lpstr>道與教的再認識 悟見講</vt:lpstr>
      <vt:lpstr>道與教的再認識 悟見講</vt:lpstr>
      <vt:lpstr>道與教的再認識 悟見講</vt:lpstr>
      <vt:lpstr>道與教的再認識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199</cp:revision>
  <dcterms:created xsi:type="dcterms:W3CDTF">2014-02-15T05:50:45Z</dcterms:created>
  <dcterms:modified xsi:type="dcterms:W3CDTF">2017-08-20T03:34:52Z</dcterms:modified>
  <cp:contentStatus/>
</cp:coreProperties>
</file>