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96" r:id="rId2"/>
    <p:sldId id="316" r:id="rId3"/>
    <p:sldId id="297" r:id="rId4"/>
    <p:sldId id="302" r:id="rId5"/>
    <p:sldId id="301" r:id="rId6"/>
    <p:sldId id="300" r:id="rId7"/>
    <p:sldId id="315" r:id="rId8"/>
    <p:sldId id="314" r:id="rId9"/>
    <p:sldId id="313" r:id="rId10"/>
    <p:sldId id="312" r:id="rId11"/>
    <p:sldId id="311" r:id="rId12"/>
    <p:sldId id="317" r:id="rId13"/>
    <p:sldId id="310" r:id="rId14"/>
    <p:sldId id="318" r:id="rId15"/>
    <p:sldId id="319" r:id="rId16"/>
    <p:sldId id="308" r:id="rId17"/>
    <p:sldId id="320" r:id="rId18"/>
    <p:sldId id="307" r:id="rId19"/>
    <p:sldId id="321" r:id="rId20"/>
    <p:sldId id="306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、五教之由來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在這個地球上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，自從有人類以來，上天皇母，苦心孤詣、慈憫的派遣聖佛來到世間，要聖佛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著上帝的真理教化世人、教化眾生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六、道是教外別傳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天道乃是教外別傳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，宗教之外的傳授，所以天道，乃是集天底下各宗教的精華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五教源於上天的真理，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也就是「道」，所以天道實際上，是已經蘊含了各宗教的精華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45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七、道要來平收萬教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道要來平收萬教，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就是要各宗教，皆皈依上帝皇母的天命，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共同來護持、辦理三曹，傳授　上帝所要解救世人的大道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21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八、道是萬教的家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道是兼容並蓄的，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「道」是包含宇宙天地一切萬物。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㈠你信真主阿拉，也可以來求道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、信道、修道，而且不失去你對真主阿拉的忠貞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96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八、道是萬教的家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你信仰耶穌基督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，也可以來求道、信道、修道，而且主仍舊是你的唯一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39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八、道是萬教的家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你信奉佛教，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　釋迦牟尼佛，也可以來求道、信道、修道，而且是真正的皈依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的天命，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得受釋迦牟尼佛的正法真傳，因為釋迦牟尼佛的正法真傳，也是源於上帝的天命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47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九、道是不排斥宗教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在天道當中，有禮拜五教聖人，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因為五教同源，源於上帝、源於道，所以五教聖人，為眾生犧牲奉獻、教化世人，有恩於眾生。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故而，為師的愛徒、身為天道弟子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，或是信奉任何宗教門派的弟子、門徒、信眾，都應該要感恩、感戴五教聖人的教化之恩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662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十、天道普渡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人的靈性是沒有國籍、種族、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宗教門戶的分別，天道的普度，也是超越時間、空間、國籍、種族、宗教門戶的藩籬，因為天道普度之殊勝，在於三曹普度，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266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十、天道普渡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渡古時候的人、渡現在的人，渡東方人、渡西方人、渡天上的靈、渡地下的靈，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所以天道普度是超越時間、空間。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930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十一、衆生都要求道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天道也沒有高築牆門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，釐定彼此的界限，而製造衝突和歧視。要知道，「道」不為任何宗教法門所專屬，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「道」是每一個人：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你、我、他本自有之，道是天底下眾生所共有，誠如上帝皇母，也是咱們與天底下眾生、眾位佛子所共有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62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十一、衆生都要求道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眾生應當要護持、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傳佈　上帝所命令我們要辦理的三曹，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眾生就是 「不知道」，所以才要「求道」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79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、五教之由來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要因應各地方風俗民情、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文化背景、語言習慣，以及各人種的需求，所以 所闡述真理、解說真理的方式，也會有所變化，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以致於世上因時、因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興起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了各種不同修行信仰方式的宗教，衍生出各種不同的教義和經典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0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十二、何謂求道？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找回生命的真我。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要回復本來靈性的光明、清靜、純真、純善、純美的性靈。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找到回天的路。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732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二、共同點求道歸宗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雖然五教經典當中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，有各自闡揚的道義、教義，但是五教皆是依上帝的真理而創立，所以在五教中，不難找出一些共同點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05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二、共同點求道歸宗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都認為只有一位宇宙創造者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，或稱為天主、阿拉、上帝、耶和華。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㈡都認為靈魂永遠永恒不滅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，而且死後有審判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5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二、共同點求道歸宗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都認為要回到天父、上帝的家園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，回到天國、阿拉的身邊，必須除了靠自己努力修持之外，還必須仰賴聖靈、佛光、神力的加被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54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二、共同點求道歸宗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在末後普度來說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，就是要有天命的開恩、開赦和贖，拯救世人，並且讓世人有了業、贖罪的機會。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2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三、道為萬教之根源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（本質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五教的教義本質上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，都是一樣的，因為五教都是源於　上帝的真理，也就是「道」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教，乃至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於世界各宗教法門的目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的，都是在於離苦得樂、回歸天國、證得永生，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所以五教是異地而同志，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不一樣的地方興起，但是有同樣的志向跟心志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78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四、道先天教是後天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「道」乃是還未有天地，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就已經實際存在，宗教則是有了人之後，才有的教化和原則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的目的，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也是在於要指引、導引眾生，尋找本來的源頭和根本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55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五、道有天命教沒有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天道是有天命的，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這天命是從開天闢地，有大道降世以來，就一直延續到現在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因為「道」在以前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，是單傳獨授，現今則是天道大開普度，大普傳之時際。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1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1174</Words>
  <Application>Microsoft Office PowerPoint</Application>
  <PresentationFormat>如螢幕大小 (16:9)</PresentationFormat>
  <Paragraphs>93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  <vt:lpstr>道與教深論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288</cp:revision>
  <dcterms:created xsi:type="dcterms:W3CDTF">2014-02-15T05:50:45Z</dcterms:created>
  <dcterms:modified xsi:type="dcterms:W3CDTF">2018-04-03T02:29:07Z</dcterms:modified>
  <cp:contentStatus/>
</cp:coreProperties>
</file>