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96" r:id="rId2"/>
    <p:sldId id="297" r:id="rId3"/>
    <p:sldId id="304" r:id="rId4"/>
    <p:sldId id="303" r:id="rId5"/>
    <p:sldId id="302" r:id="rId6"/>
    <p:sldId id="301" r:id="rId7"/>
    <p:sldId id="300" r:id="rId8"/>
    <p:sldId id="299" r:id="rId9"/>
    <p:sldId id="298" r:id="rId10"/>
    <p:sldId id="305" r:id="rId11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9" d="100"/>
          <a:sy n="69" d="100"/>
        </p:scale>
        <p:origin x="715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345mp3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道與教再認識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、宗教各渡有緣人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世間有各宗各教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，應衆生的根基，因緣來設教，各渡有緣。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各宗教教化衆生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，就如陶師用水，泥巴，輪子，繩子，為造就一個器皿，而且用具不同，就造就出來不同的器皿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五教來渡衆生依緣分，根基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，造就出來不一樣的，各渡有緣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300380"/>
            <a:ext cx="7776864" cy="3999562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悟見信箱</a:t>
            </a:r>
            <a:r>
              <a:rPr lang="en-US" altLang="zh-TW" sz="6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345mp3@gmail.com</a:t>
            </a:r>
            <a:endParaRPr lang="en-US" altLang="zh-TW" sz="6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6000" dirty="0" err="1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WeChatID</a:t>
            </a:r>
            <a:r>
              <a:rPr lang="zh-TW" altLang="en-US" sz="6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u="sng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6000" u="sng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6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Line ID </a:t>
            </a:r>
            <a:r>
              <a:rPr lang="en-US" altLang="zh-TW" sz="6000" u="sng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okoktw</a:t>
            </a:r>
            <a:endParaRPr lang="en-US" altLang="zh-TW" sz="6000" u="sng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380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道與教再認識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二、教無法讓人解脫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道與教就不一樣了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，你囗渴的時候，冰要把它化成水，水能讓人解渴對不對？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教就好比（ 冰），道就好比（水），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教無法帶你出生死解脫，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道可以帶你超生了死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，所以冰要是變成水，比如你修了教，以後要入道、參道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331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道與教再認識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二、教無法讓人解脫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都有宗教信仰，可是最重要修自性之道，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否則就變成福報，福報是輪迴的善因。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善報，若是沒有皈依自性，只是輪迴的福報而已。</a:t>
            </a: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005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三、求道得解脫生死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自性的開悟才是功德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，功德才能讓你回天，福報只是輪迴，得好的報應而已，所以求道的重要就在此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478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道與教再認識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四、不求道難回理天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你回天要到達目的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，你就要行這條路，你要回理天，你要行天道。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你要去氣界，你就去拜拜好了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，拜神及植福善，福報有幾百年果位給你享，這還在氣界裡面，等到你享完果位，你還是要求一指，看你要輪迴幾世再求道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35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道與教再認識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五、道是回天不二法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不如現在就求，免得你還要去輪迴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，最後還是要求道，多跑幾趟做什麼呢？早點了結，早點回天吧！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而天道達於理天，就是一條不二之路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968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道與教再認識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39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六、人人都要來求道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自古以來，從古至今，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以前說天子至庶人，都要修身為本，現在是上至總統，下至平民百姓也要修道，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國君有君德，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平民百姓有平民百姓的德行，才能頂天立地，以前的道理用到現在，以前天子現在叫總統，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可是修道是不變的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，根本是不變的，道從古至今是不變的，人要修到圓滿回去，返本復古，恢復本性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375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道與教再認識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七、明師指點你歸路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看到徒兒迷昧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，為師只能強顏歡笑。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徒兒入道場什麼都不懂，若是不求道，機緣就錯失了，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好比走路時，佛與你擦身而過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，你也不知道，不識眞人在面前，明師指點你歸路，你機緣錯失，就是被自已業障障住，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所以機緣一次一次的失去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，有的人參加幾次的法會才求道，這就是根基，業障撥一旁他才能夠開悟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674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道與教再認識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八、忘我為衆是聖賢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費盡千言萬語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，喚回徒兒的什麼？眞心，對天的誠心，希望徒兒能夠為法忘軀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渡衆生，而忘了自己的肉身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，忘我為衆生才是聖賢。徒兒！自加珍重。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02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430</TotalTime>
  <Words>697</Words>
  <Application>Microsoft Office PowerPoint</Application>
  <PresentationFormat>如螢幕大小 (16:9)</PresentationFormat>
  <Paragraphs>52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道與教再認識 悟見講</vt:lpstr>
      <vt:lpstr>道與教再認識 悟見講</vt:lpstr>
      <vt:lpstr>道與教再認識 悟見講</vt:lpstr>
      <vt:lpstr>道與教再認識 悟見講</vt:lpstr>
      <vt:lpstr>道與教再認識 悟見講</vt:lpstr>
      <vt:lpstr>道與教再認識 悟見講</vt:lpstr>
      <vt:lpstr>道與教再認識 悟見講</vt:lpstr>
      <vt:lpstr>道與教再認識 悟見講</vt:lpstr>
      <vt:lpstr>道與教再認識 悟見講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166</cp:revision>
  <dcterms:created xsi:type="dcterms:W3CDTF">2014-02-15T05:50:45Z</dcterms:created>
  <dcterms:modified xsi:type="dcterms:W3CDTF">2018-09-04T00:12:37Z</dcterms:modified>
</cp:coreProperties>
</file>