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16" r:id="rId2"/>
    <p:sldId id="317" r:id="rId3"/>
    <p:sldId id="328" r:id="rId4"/>
    <p:sldId id="327" r:id="rId5"/>
    <p:sldId id="326" r:id="rId6"/>
    <p:sldId id="325" r:id="rId7"/>
    <p:sldId id="324" r:id="rId8"/>
    <p:sldId id="320" r:id="rId9"/>
    <p:sldId id="319" r:id="rId10"/>
    <p:sldId id="304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認清什麽叫做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、道的正名是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説：</a:t>
            </a:r>
            <a:r>
              <a:rPr lang="zh-TW" altLang="en-US" sz="36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要有智慧，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「道與教不同」，有組織、團體人事、掛牌立案，就不是道了。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外面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之道教、</a:t>
            </a:r>
            <a:r>
              <a:rPr lang="en-US" altLang="zh-TW" sz="3600" dirty="0" err="1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ooo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總會、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天道盟、天道幫、天道會、、、等等團體，都不是「天道」。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道就是回天的路，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道在人的玄關竅，明師一指才是道，其他都是教（旁門左道）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正名就是「道或天道」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52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認清什麽叫做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二、有天命才能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傳道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八八六四道統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北辰代理天命薪傳，已告一段落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，將來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彌勒定盤收圓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，並非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人可求。</a:t>
            </a: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見註曰：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北辰，指白水老人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月慧菩薩師母說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，因你們老前人還在，以後你們老前人歸了，還會有人「放命」，這時候你們還修不修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要自修」，不能再去拜誰，跟誰修！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176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認清什麽叫做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三、佛教沒天命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傳道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要回涅槃天成佛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找正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法眼藏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佛陀說：吾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有正法眼藏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，涅槃妙心，實相無相，微妙法門，不立文字，教外別傳，付囑摩訶迦葉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只可惜現在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佛教，沒有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這個天命傳這個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道。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彌勒真經說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紅陽了道歸家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                      轉</a:t>
            </a:r>
            <a:r>
              <a:rPr lang="zh-TW" altLang="en-US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到三陽彌勒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188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認清什麽叫做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四、道教沒天命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谷神不死，謂之玄牝，玄牝之門是謂天地根。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只可惜道教，已經落入左道旁門，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畫符念咒，法術神通，已經沒有天命傳這個道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呂仙祖說：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生我之門死我戶                          幾個醒醒幾個悟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夜半鐵漢自思量                          長生不死由人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622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認清什麽叫做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五、儒教沒天命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孔子思想，代表我們中國傳統文化：儒家思想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：人若一竅通，則不死者，壽在神也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。孔子談知其所止。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孔子說：「朝聞道，夕死可矣！」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論語孔子說：五十知天命（五十問禮於老子求道，求道才能知天命。）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可惜，在一般學校沒有天命傳道。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57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認清什麽叫做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六、基督教沒天命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馬太福音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第六章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眼睛就是身上的燈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，你的眼睛若瞭亮，全身就光明；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聖經馬太福音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第七章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「你們要進窄門，因為引到滅亡，那門是寬的，路是大的，進去的人也多。」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只可惜基督教沒有天命傳道，不知道回天國的窄門。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56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認清什麽叫做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七、回教沒天命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可蘭經上說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：回回之地，阿里夫兩目密目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回教徒想修回阿拉的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天園（上帝的國，永脫輪迴，即是回無極理天）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古蘭經第三章第一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阿立甫，倆目，密目。安拉！除牠永生支撐的以外，再無有主。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只可惜回教沒天命傳道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，所以不知道阿拉勸他們要求道，才能回天園。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504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認清什麽叫做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假祖師沒有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白水老人之後就不能放命了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，稱師做祖受都是假祖師，放命者，等同假祖師，假祖師沒天命。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慧師母説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，因你們老前人還在，以後你們老前人歸了，還會有人「放命」，這時候你們還修不修？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「要自修」，不能再去拜誰，跟誰修！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因為你們老前人是代命、代承，我們就應該要謹慎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218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認清什麽叫做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將來會「真的隱，假的顯。」為什麼假的道會進入？因為「真天命傳到最後沒了」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所謂「走馬點玄」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，將來的真點傳師最寶貴，愈來愈少，明瞭嗎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你就迷糊跟進了，這會讓你的祖先含淚的，所以要自我小心謹慎。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057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2271</TotalTime>
  <Words>902</Words>
  <Application>Microsoft Office PowerPoint</Application>
  <PresentationFormat>如螢幕大小 (16:9)</PresentationFormat>
  <Paragraphs>63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認清什麽叫做道 悟見講</vt:lpstr>
      <vt:lpstr>認清什麽叫做道 悟見講</vt:lpstr>
      <vt:lpstr>認清什麽叫做道 悟見講</vt:lpstr>
      <vt:lpstr>認清什麽叫做道 悟見講</vt:lpstr>
      <vt:lpstr>認清什麽叫做道 悟見講</vt:lpstr>
      <vt:lpstr>認清什麽叫做道 悟見講</vt:lpstr>
      <vt:lpstr>認清什麽叫做道 悟見講</vt:lpstr>
      <vt:lpstr>認清什麽叫做道 悟見講</vt:lpstr>
      <vt:lpstr>認清什麽叫做道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390</cp:revision>
  <dcterms:created xsi:type="dcterms:W3CDTF">2014-02-15T05:50:45Z</dcterms:created>
  <dcterms:modified xsi:type="dcterms:W3CDTF">2018-10-01T07:32:47Z</dcterms:modified>
  <cp:contentStatus/>
</cp:coreProperties>
</file>