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一、那些是邪道？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若以色見我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以音聲求我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是人行邪道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不能見如來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佛又說：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一切有為法，如夢幻泡影，如露亦如電，應作如是觀。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註：術流動靜都是旁門左道，非正道。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十、成佛一定要求道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：須菩提！一切諸佛，及諸佛阿耨多羅三藐三菩提法，皆從此經出。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「凡所有相，皆是虛妄。若見諸相非相，即見如來。」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紫竹林中觀自在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白蓮座上獻如來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99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二、正道只在靈山處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佛陀的靈山偈說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佛：是指自性佛。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靈山：佛性所住之處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心頭：佛性之處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靈山塔：生死竅門，即是玄關竅。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好向靈山塔下修：去拜明師求道，打開玄關竅，即能超脫生死。</a:t>
            </a:r>
          </a:p>
        </p:txBody>
      </p:sp>
    </p:spTree>
    <p:extLst>
      <p:ext uri="{BB962C8B-B14F-4D97-AF65-F5344CB8AC3E}">
        <p14:creationId xmlns:p14="http://schemas.microsoft.com/office/powerpoint/2010/main" val="144440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三、正法眼藏是正道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佛陀説：正法眼藏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：就是暗示生死竅門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玄關竅之所在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就是說成佛的正法，就是要去拜明師求道，打開生死竅門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玄關竅，然後內修德行，廣度有緣眾生，有功有德即能成佛。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正法眼藏是成佛的不二法門，不二之法，就是唯一的方法。</a:t>
            </a:r>
          </a:p>
        </p:txBody>
      </p:sp>
    </p:spTree>
    <p:extLst>
      <p:ext uri="{BB962C8B-B14F-4D97-AF65-F5344CB8AC3E}">
        <p14:creationId xmlns:p14="http://schemas.microsoft.com/office/powerpoint/2010/main" val="83228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四、皈依彌勒求正道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世尊記曰。汝等及未來世修福持戒。皆當往生彌勒菩薩前為彌勒菩薩之所攝受。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佛告優波離。作是觀者名為正觀。若他觀者名為邪觀。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佛告優波離：汝今諦聽，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是彌勒菩薩於未來世，當為眾生作大歸依處，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若有歸依彌勒菩薩著，當知是人於無上道得不退轉。</a:t>
            </a:r>
          </a:p>
        </p:txBody>
      </p:sp>
    </p:spTree>
    <p:extLst>
      <p:ext uri="{BB962C8B-B14F-4D97-AF65-F5344CB8AC3E}">
        <p14:creationId xmlns:p14="http://schemas.microsoft.com/office/powerpoint/2010/main" val="13165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五、彌勒佛已經應運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應劫經：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七佛治世三佛收圓。前面已過了九佛，現在是彌勒佛應運。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：佛說彌勒救苦經，彌勒下世不非輕，領寶齊魯靈山地，拈花印證考三乘。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彌勒真經上又說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：紅陽了道歸家去，轉到三陽彌勒尊。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無極老母說：現如今白陽展彌勒應運。</a:t>
            </a:r>
          </a:p>
        </p:txBody>
      </p:sp>
    </p:spTree>
    <p:extLst>
      <p:ext uri="{BB962C8B-B14F-4D97-AF65-F5344CB8AC3E}">
        <p14:creationId xmlns:p14="http://schemas.microsoft.com/office/powerpoint/2010/main" val="383902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六、錯解佛經誤求道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大寶積經：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爾時世尊即伸右手，以摩彌勒菩薩摩訶薩頭頂說：彌勒，我咐囑你，將來末世後五百歲，正法滅時，汝當守護佛法僧寶，不要使它斷絕。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註：不是五十六億四千萬年才下生人間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，不要誤解了佛陀，佛經上的天文數字，是一個比喻，代表圓滿，不要被這障礙住了。</a:t>
            </a:r>
          </a:p>
        </p:txBody>
      </p:sp>
    </p:spTree>
    <p:extLst>
      <p:ext uri="{BB962C8B-B14F-4D97-AF65-F5344CB8AC3E}">
        <p14:creationId xmlns:p14="http://schemas.microsoft.com/office/powerpoint/2010/main" val="377844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七、如是我聞真實意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如是形容大道，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生天生萬物的道，在天謂之道，在人謂之性，是天命之謂性；我是真我，聞是看到了，聽到了，明白了。　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如是我聞，就是形容聞道了天地之真道，見到了自己的真如性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。也就是看見了本性，看見了大道。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三期辦道，明師一指玄關竅妙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，若能了解其中真理，即是如是我聞｜明了心，見了性也。</a:t>
            </a:r>
          </a:p>
        </p:txBody>
      </p:sp>
    </p:spTree>
    <p:extLst>
      <p:ext uri="{BB962C8B-B14F-4D97-AF65-F5344CB8AC3E}">
        <p14:creationId xmlns:p14="http://schemas.microsoft.com/office/powerpoint/2010/main" val="299939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八、如是住暗示求道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須菩提，而白佛言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：「世尊！善男子、善女人，發阿耨多羅三藐三菩提心，云何應住？云何降伏其心？」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「善哉！善哉！須菩提！善男子、善女人，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發阿耨多羅三藐三菩提心，應如是住，如是降伏其心。」</a:t>
            </a:r>
          </a:p>
        </p:txBody>
      </p:sp>
    </p:spTree>
    <p:extLst>
      <p:ext uri="{BB962C8B-B14F-4D97-AF65-F5344CB8AC3E}">
        <p14:creationId xmlns:p14="http://schemas.microsoft.com/office/powerpoint/2010/main" val="345356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行邪道不能成佛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九、福報夠才能求道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：世尊！頗有眾生，得聞如是言說章句，生實信不？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莫作是說！如來滅後，後五百歲，有持戒修福者，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於此章句，能生信心，以此為實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。當知是人，不於一佛、二佛、三四五佛，而種善根，已於無量千萬佛，所種諸善根。</a:t>
            </a:r>
          </a:p>
        </p:txBody>
      </p:sp>
    </p:spTree>
    <p:extLst>
      <p:ext uri="{BB962C8B-B14F-4D97-AF65-F5344CB8AC3E}">
        <p14:creationId xmlns:p14="http://schemas.microsoft.com/office/powerpoint/2010/main" val="244442894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2372</TotalTime>
  <Words>1018</Words>
  <Application>Microsoft Office PowerPoint</Application>
  <PresentationFormat>如螢幕大小 (16:9)</PresentationFormat>
  <Paragraphs>57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  <vt:lpstr>行邪道不能成佛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480</cp:revision>
  <dcterms:created xsi:type="dcterms:W3CDTF">2014-02-15T05:50:45Z</dcterms:created>
  <dcterms:modified xsi:type="dcterms:W3CDTF">2021-06-22T05:58:53Z</dcterms:modified>
  <cp:contentStatus/>
</cp:coreProperties>
</file>