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62" r:id="rId3"/>
    <p:sldId id="264" r:id="rId4"/>
    <p:sldId id="267" r:id="rId5"/>
    <p:sldId id="271" r:id="rId6"/>
    <p:sldId id="270" r:id="rId7"/>
    <p:sldId id="258" r:id="rId8"/>
    <p:sldId id="259" r:id="rId9"/>
    <p:sldId id="269" r:id="rId10"/>
    <p:sldId id="268" r:id="rId11"/>
    <p:sldId id="265" r:id="rId12"/>
    <p:sldId id="272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一、不求道不能超生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r>
              <a:rPr lang="en-US" altLang="zh-TW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稽查古今仙佛聖賢，無有不求明師而成之者也。故欲求超生了死，修道會真者，豈有不盡心訪求明師點化，而行善立德者乎？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濟公老師又說：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今天運三陽開泰，真宗普降，有者不識天時，固執不通，不求明師點化，而盲修瞎煉，真諦無以參，性命無以立。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如是在世福德，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雖然多如恆沙之數，因不能明心見性故，亦只能享受天界、人間福德。或三界神祇而已。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3991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九、氣天仙求道不易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王鳳儀大善人說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下仙佛聖齊求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指點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此時下我求道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談何容易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不得受明師點亦是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枉然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非有那南極祖壽星之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准許我有人救方能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歸還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一世不知道生死門戶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不知性居何處怎能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歸天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我樹桐還盼望齊求真道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9965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十、我們的使命是辦道</a:t>
            </a:r>
            <a:endParaRPr lang="en-US" altLang="zh-TW" sz="3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加拿大法會中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，有道親請示濟公老師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「台灣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慈濟功德會這麼有名氣，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我們天道是不是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應該和他們多多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看齊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很感嘆的回答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：慈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濟功德會他們行善佈施的事，前世你們都做過了，如果前世你們沒有做過，有資格坐在這裡聽為師講經說法嗎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老師又說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應該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是他們羨慕你們才對，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怎麼反而你們羨慕他們呢？他們使命是來行善的，你們使命是來辦道的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000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、結論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固執不通，不求明師點化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而盲修瞎煉，真諦無以參，性命無以立。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如是在世福德，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雖然多如恆沙之數，因不能明心見性故，亦只能享受天界、人間福德。或三界神祇而已。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396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二、行善布施是下乘法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性理題釋第十二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乘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大法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乘法者，上中下也，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故有頓漸權實之分矣。眞法有宗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脈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有隱有顯，直指見性，口傳心印，一點成佛，一步直超，脫氣還理，謂之頓法，聞之者成聖成佛，千古不傳之秘寶，孔子曰：朝聞道，夕死可矣。此為最上乘之大法也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禪打坐，轉法輪，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運周天，抽添搬運，採取烹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煉、、、修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之者成賢人成氣天仙，此謂中乘氣天之法也。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3085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敲打念唱，修橋鋪路，救貧濟災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，此乃迴圈之理也，今世修善，來世享福，福盡善盡，仍墜輪回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經云：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若問前世因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，今生受者是，若問來世果，今生作者是，如箭射虛空，力竭即墜，行之者成善人，成好人，不能成仙佛耳，此謂下乘法也。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2245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三、行善布施是積佛緣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一次，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後學載老點傳師，到台中沙鹿開法會，正好遇到濟公老師臨壇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兒啊！你們不要以為修天道很無味，覺得沒有什麼？就想學人家什麼功德會那一種「行善布施」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兒啊！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為師要告訴你啊！這些行善布施，你們都做過好多世了，所以才種下求道的佛緣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今天應該要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好好的去度眾生，度他們來求道要緊，你們不要在走回頭路了，求道、修道、辦道，才是最正確的一條路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0991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四、福報夠才能求道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老師：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求道要三世有修，參與法會要修五世，清口要修十世。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金剛經須菩提白佛言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：世尊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！頗有眾生，得聞如是言說章句，生實信不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告須菩提</a:t>
            </a: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作是說！如來滅後，後五百歲，有持戒修福者，於此章句，能生信心，以此為實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。當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知是人，不於一佛、二佛、三四五佛，而種善根，已於無量千萬佛，所種諸善根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8574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5783" y="267494"/>
            <a:ext cx="639816" cy="4680520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行善布施難超生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4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205979"/>
            <a:ext cx="7848872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王鳳儀善人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簡介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講病、勸善、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度人、化世，垂四十年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幾十年間，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他創辦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七百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餘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所女子義務學校，推動女子教育的發展，被人們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譽為「王善人」。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王善人一生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致力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於推廣修行，教人盡忠孝之道而化性立命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。當時共有四十萬人學習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他的修行方法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他死的時候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，幾十萬人都因此而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哭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83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六、一生行善未超生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王鳳儀大善人說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自從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我身亡後各處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混亂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全不知天時至來至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末年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上天考拔三曹同要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掃天地共人民涮洗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三千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要再錯此時光身難出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我樹桐就是爾前邊標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桿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雖然我苦費了心血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千萬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難逃出氣天外難返靈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山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我歸空到氣天玉旨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敕封我一世苦慈善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大仙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我跪求身不起眼中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落淚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我言說我枉行一世心田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七、搭幫助道望求道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王鳳儀大善人說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奔波為闡道用盡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身難返無極宮好不傷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酸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玉帝說汝此時莫要心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慘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爾打算返無極這也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不難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此時下天道興普傳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宇宙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我命你跪求佛帶汝至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壇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我自從聽了那玉帝之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每日裡南天門穩立站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自去年我得逢活佛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恩典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在關外我亦曾批過訓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那時間齊哈爾到壇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批判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我門徒求天道亦有心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549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八、勸人求道莫失緣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王鳳儀大善人說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早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醒悟早出苦早登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彼岸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以免我每日裏兩淚不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批到此眼含淚全在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爾等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細參悟訓中意每日究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天道降應時運非同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往日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錯時光難得遇無為寶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船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此時際用爾目仔細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大千界</a:t>
            </a:r>
            <a:r>
              <a:rPr lang="zh-TW" altLang="en-US" sz="320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3200" smtClean="0">
                <a:latin typeface="標楷體" panose="03000509000000000000" pitchFamily="65" charset="-120"/>
                <a:ea typeface="標楷體" panose="03000509000000000000" pitchFamily="65" charset="-120"/>
              </a:rPr>
              <a:t>道興宇宙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普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我今日真言語告爾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大眾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悟不悟參不參全在自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有千言共萬語難勸迷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知心人見此訓一目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瞭然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7486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481</TotalTime>
  <Words>1078</Words>
  <Application>Microsoft Office PowerPoint</Application>
  <PresentationFormat>如螢幕大小 (16:9)</PresentationFormat>
  <Paragraphs>210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行善布施難超生 悟見講                  </vt:lpstr>
      <vt:lpstr>行善布施難超生 悟見講                  </vt:lpstr>
      <vt:lpstr>行善布施難超生 悟見講                  </vt:lpstr>
      <vt:lpstr>行善布施難超生 悟見講                  </vt:lpstr>
      <vt:lpstr>行善布施難超生 悟見講                  </vt:lpstr>
      <vt:lpstr>行善布施難超生 悟見講</vt:lpstr>
      <vt:lpstr>行善布施難超生 悟見講                  </vt:lpstr>
      <vt:lpstr>行善布施難超生 悟見講                  </vt:lpstr>
      <vt:lpstr>行善布施難超生 悟見講                  </vt:lpstr>
      <vt:lpstr>行善布施難超生 悟見講                  </vt:lpstr>
      <vt:lpstr>行善布施難超生 悟見講                  </vt:lpstr>
      <vt:lpstr>行善布施難超生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160</cp:revision>
  <dcterms:created xsi:type="dcterms:W3CDTF">2014-02-15T05:50:45Z</dcterms:created>
  <dcterms:modified xsi:type="dcterms:W3CDTF">2016-07-18T02:58:30Z</dcterms:modified>
</cp:coreProperties>
</file>