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  <p:sldId id="310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一、萬教歸宗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的真意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dirty="0">
                <a:ea typeface="全真細隸書" panose="02010609000101010101" pitchFamily="49" charset="-120"/>
              </a:rPr>
              <a:t>，就是各種不同的宗教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歸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ea typeface="全真細隸書" panose="02010609000101010101" pitchFamily="49" charset="-120"/>
              </a:rPr>
              <a:t>就是</a:t>
            </a:r>
            <a:r>
              <a:rPr lang="zh-TW" altLang="en-US" dirty="0" smtClean="0">
                <a:ea typeface="全真細隸書" panose="02010609000101010101" pitchFamily="49" charset="-120"/>
              </a:rPr>
              <a:t>回歸；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宗</a:t>
            </a:r>
            <a:r>
              <a:rPr lang="zh-TW" altLang="en-US" dirty="0" smtClean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ea typeface="全真細隸書" panose="02010609000101010101" pitchFamily="49" charset="-120"/>
              </a:rPr>
              <a:t>就是</a:t>
            </a:r>
            <a:r>
              <a:rPr lang="zh-TW" altLang="en-US" dirty="0" smtClean="0">
                <a:ea typeface="全真細隸書" panose="02010609000101010101" pitchFamily="49" charset="-120"/>
              </a:rPr>
              <a:t>根本</a:t>
            </a:r>
            <a:r>
              <a:rPr lang="zh-TW" altLang="en-US" dirty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萬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教歸宗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的真意</a:t>
            </a:r>
            <a:r>
              <a:rPr lang="zh-TW" altLang="en-US" dirty="0" smtClean="0">
                <a:ea typeface="全真細隸書" panose="02010609000101010101" pitchFamily="49" charset="-120"/>
              </a:rPr>
              <a:t>，就是</a:t>
            </a:r>
            <a:r>
              <a:rPr lang="zh-TW" altLang="en-US" dirty="0">
                <a:ea typeface="全真細隸書" panose="02010609000101010101" pitchFamily="49" charset="-120"/>
              </a:rPr>
              <a:t>萬教要回歸到他的根本，也就是他的源頭，源頭就在</a:t>
            </a:r>
            <a:r>
              <a:rPr lang="zh-TW" altLang="en-US" dirty="0" smtClean="0">
                <a:latin typeface="+mj-ea"/>
                <a:ea typeface="+mj-ea"/>
              </a:rPr>
              <a:t>「</a:t>
            </a:r>
            <a:r>
              <a:rPr lang="zh-TW" altLang="en-US" dirty="0" smtClean="0">
                <a:ea typeface="全真細隸書" panose="02010609000101010101" pitchFamily="49" charset="-120"/>
              </a:rPr>
              <a:t>道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，回到</a:t>
            </a:r>
            <a:r>
              <a:rPr lang="zh-TW" altLang="en-US" dirty="0" smtClean="0">
                <a:ea typeface="全真細隸書" panose="02010609000101010101" pitchFamily="49" charset="-120"/>
              </a:rPr>
              <a:t>這道，就是歸宗。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千門萬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教的修行者</a:t>
            </a:r>
            <a:r>
              <a:rPr lang="zh-TW" altLang="en-US" dirty="0">
                <a:ea typeface="全真細隸書" panose="02010609000101010101" pitchFamily="49" charset="-120"/>
              </a:rPr>
              <a:t>，能找到這個根本</a:t>
            </a:r>
            <a:r>
              <a:rPr lang="zh-TW" altLang="en-US" dirty="0" smtClean="0">
                <a:ea typeface="全真細隸書" panose="02010609000101010101" pitchFamily="49" charset="-120"/>
              </a:rPr>
              <a:t>，就</a:t>
            </a:r>
            <a:r>
              <a:rPr lang="zh-TW" altLang="en-US" dirty="0">
                <a:ea typeface="全真細隸書" panose="02010609000101010101" pitchFamily="49" charset="-120"/>
              </a:rPr>
              <a:t>知道生死來路，知道生死來路，就不落入輪迴</a:t>
            </a:r>
            <a:r>
              <a:rPr lang="zh-TW" altLang="en-US" dirty="0" smtClean="0">
                <a:ea typeface="全真細隸書" panose="02010609000101010101" pitchFamily="49" charset="-120"/>
              </a:rPr>
              <a:t>，就能成就聖賢仙佛。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詩曰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修行</a:t>
            </a:r>
            <a:r>
              <a:rPr lang="zh-TW" altLang="en-US" dirty="0">
                <a:ea typeface="全真細隸書" panose="02010609000101010101" pitchFamily="49" charset="-120"/>
              </a:rPr>
              <a:t>無別路，只要識路頭，路頭若識得，生死一起休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六、慧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遠禪師的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見證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慧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遠禪師</a:t>
            </a:r>
            <a:r>
              <a:rPr lang="zh-TW" altLang="en-US" sz="3600" dirty="0">
                <a:ea typeface="全真細隸書" panose="02010609000101010101" pitchFamily="49" charset="-120"/>
              </a:rPr>
              <a:t>，我國東晉人，他創立了今日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之淨土宗。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他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千年</a:t>
            </a:r>
            <a:r>
              <a:rPr lang="zh-TW" altLang="en-US" sz="3600" dirty="0">
                <a:ea typeface="全真細隸書" panose="02010609000101010101" pitchFamily="49" charset="-120"/>
              </a:rPr>
              <a:t>之後，白蓮結子，你身我身，共成佛身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。萬</a:t>
            </a:r>
            <a:r>
              <a:rPr lang="zh-TW" altLang="en-US" sz="3600" dirty="0">
                <a:ea typeface="全真細隸書" panose="02010609000101010101" pitchFamily="49" charset="-120"/>
              </a:rPr>
              <a:t>法歸宗，一心向上，白蓮結子，掬水聞香。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6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七、三天主考的見證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天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院長說：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五</a:t>
            </a:r>
            <a:r>
              <a:rPr lang="zh-TW" altLang="en-US" sz="3600" dirty="0">
                <a:ea typeface="全真細隸書" panose="02010609000101010101" pitchFamily="49" charset="-120"/>
              </a:rPr>
              <a:t>教原來是一家 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因</a:t>
            </a:r>
            <a:r>
              <a:rPr lang="zh-TW" altLang="en-US" sz="3600" dirty="0">
                <a:ea typeface="全真細隸書" panose="02010609000101010101" pitchFamily="49" charset="-120"/>
              </a:rPr>
              <a:t>地因人設教法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形式</a:t>
            </a:r>
            <a:r>
              <a:rPr lang="zh-TW" altLang="en-US" sz="3600" dirty="0">
                <a:ea typeface="全真細隸書" panose="02010609000101010101" pitchFamily="49" charset="-120"/>
              </a:rPr>
              <a:t>雖殊皆一理　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迷人</a:t>
            </a:r>
            <a:r>
              <a:rPr lang="zh-TW" altLang="en-US" sz="3600" dirty="0">
                <a:ea typeface="全真細隸書" panose="02010609000101010101" pitchFamily="49" charset="-120"/>
              </a:rPr>
              <a:t>妄自論你他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從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各教宗旨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來看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儒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3600" dirty="0">
                <a:ea typeface="全真細隸書" panose="02010609000101010101" pitchFamily="49" charset="-120"/>
              </a:rPr>
              <a:t>：執中貫一，存心養性，忠恕化人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教：</a:t>
            </a:r>
            <a:r>
              <a:rPr lang="zh-TW" altLang="en-US" sz="3600" dirty="0">
                <a:ea typeface="全真細隸書" panose="02010609000101010101" pitchFamily="49" charset="-120"/>
              </a:rPr>
              <a:t>抱元守一，修心煉性，感應化人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教：</a:t>
            </a:r>
            <a:r>
              <a:rPr lang="zh-TW" altLang="en-US" sz="3600" dirty="0">
                <a:ea typeface="全真細隸書" panose="02010609000101010101" pitchFamily="49" charset="-120"/>
              </a:rPr>
              <a:t>萬法歸一，明心見性，慈悲化人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耶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教：</a:t>
            </a:r>
            <a:r>
              <a:rPr lang="zh-TW" altLang="en-US" sz="3600" dirty="0">
                <a:ea typeface="全真細隸書" panose="02010609000101010101" pitchFamily="49" charset="-120"/>
              </a:rPr>
              <a:t>默禱親一，洗心移性，博愛化人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回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清</a:t>
            </a:r>
            <a:r>
              <a:rPr lang="zh-TW" altLang="en-US" sz="3600" dirty="0">
                <a:ea typeface="全真細隸書" panose="02010609000101010101" pitchFamily="49" charset="-120"/>
              </a:rPr>
              <a:t>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返</a:t>
            </a:r>
            <a:r>
              <a:rPr lang="zh-TW" altLang="en-US" sz="3600" dirty="0">
                <a:ea typeface="全真細隸書" panose="02010609000101010101" pitchFamily="49" charset="-120"/>
              </a:rPr>
              <a:t>一，堅心定性，仁愛化人。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7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結 論</a:t>
            </a:r>
            <a:r>
              <a:rPr lang="zh-TW" altLang="en-US" sz="3600" dirty="0">
                <a:ea typeface="全真細隸書" panose="02010609000101010101" pitchFamily="49" charset="-120"/>
              </a:rPr>
              <a:t> 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天道弟子，已找到萬教之根，</a:t>
            </a:r>
            <a:r>
              <a:rPr lang="zh-TW" altLang="en-US" sz="3600" dirty="0">
                <a:ea typeface="全真細隸書" panose="02010609000101010101" pitchFamily="49" charset="-120"/>
              </a:rPr>
              <a:t>不要再向外求道了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仙佛說： 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上等</a:t>
            </a:r>
            <a:r>
              <a:rPr lang="zh-TW" altLang="en-US" sz="3600" dirty="0">
                <a:ea typeface="全真細隸書" panose="02010609000101010101" pitchFamily="49" charset="-120"/>
              </a:rPr>
              <a:t>修行悟覺性 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中等</a:t>
            </a:r>
            <a:r>
              <a:rPr lang="zh-TW" altLang="en-US" sz="3600" dirty="0">
                <a:ea typeface="全真細隸書" panose="02010609000101010101" pitchFamily="49" charset="-120"/>
              </a:rPr>
              <a:t>修行執文字 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下等</a:t>
            </a:r>
            <a:r>
              <a:rPr lang="zh-TW" altLang="en-US" sz="3600" dirty="0">
                <a:ea typeface="全真細隸書" panose="02010609000101010101" pitchFamily="49" charset="-120"/>
              </a:rPr>
              <a:t>修行重顯化 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莫</a:t>
            </a:r>
            <a:r>
              <a:rPr lang="zh-TW" altLang="en-US" sz="3600" dirty="0">
                <a:ea typeface="全真細隸書" panose="02010609000101010101" pitchFamily="49" charset="-120"/>
              </a:rPr>
              <a:t>執形象歸自然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5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二、萬教淵源於道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閻羅</a:t>
            </a:r>
            <a:r>
              <a:rPr lang="zh-TW" altLang="en-US" sz="3200" dirty="0">
                <a:ea typeface="全真細隸書" panose="02010609000101010101" pitchFamily="49" charset="-120"/>
              </a:rPr>
              <a:t>殿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萬教歸宗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法門宗主說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世界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現在有五大教門</a:t>
            </a:r>
            <a:r>
              <a:rPr lang="zh-TW" altLang="en-US" sz="3200" dirty="0">
                <a:ea typeface="全真細隸書" panose="02010609000101010101" pitchFamily="49" charset="-120"/>
              </a:rPr>
              <a:t>，即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是儒</a:t>
            </a:r>
            <a:r>
              <a:rPr lang="zh-TW" altLang="en-US" sz="3200" dirty="0">
                <a:ea typeface="全真細隸書" panose="02010609000101010101" pitchFamily="49" charset="-120"/>
              </a:rPr>
              <a:t>、道、釋、耶、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回，</a:t>
            </a:r>
            <a:r>
              <a:rPr lang="zh-TW" altLang="en-US" sz="3200" dirty="0">
                <a:ea typeface="全真細隸書" panose="02010609000101010101" pitchFamily="49" charset="-120"/>
              </a:rPr>
              <a:t>謂之名門正教，但五教淵源於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道</a:t>
            </a:r>
            <a:r>
              <a:rPr lang="zh-TW" altLang="en-US" sz="3200" dirty="0" smtClean="0">
                <a:latin typeface="+mj-ea"/>
                <a:ea typeface="+mj-ea"/>
              </a:rPr>
              <a:t>」。</a:t>
            </a:r>
            <a:endParaRPr lang="en-US" altLang="zh-TW" sz="3200" dirty="0" smtClean="0">
              <a:latin typeface="+mj-ea"/>
              <a:ea typeface="+mj-ea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上古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本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無所謂教之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名稱</a:t>
            </a:r>
            <a:r>
              <a:rPr lang="zh-TW" altLang="en-US" sz="3200" dirty="0">
                <a:ea typeface="全真細隸書" panose="02010609000101010101" pitchFamily="49" charset="-120"/>
              </a:rPr>
              <a:t>，乃因後來天降聖哲，分佈各國，而代天立言，教人法天行道，冀人類歸宗本來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80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無奈各教因教主歸天，門徒參差，</a:t>
            </a:r>
            <a:r>
              <a:rPr lang="zh-TW" altLang="en-US" sz="3200" dirty="0">
                <a:ea typeface="全真細隸書" panose="02010609000101010101" pitchFamily="49" charset="-120"/>
              </a:rPr>
              <a:t>各分歧途，成對抗局面，不悟百川匯於一海，千門原同一家，而相爭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不容。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別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立門戶，自稱己教高超，</a:t>
            </a:r>
            <a:r>
              <a:rPr lang="zh-TW" altLang="en-US" sz="3200" dirty="0">
                <a:ea typeface="全真細隸書" panose="02010609000101010101" pitchFamily="49" charset="-120"/>
              </a:rPr>
              <a:t>他教低級；因此死後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靈魂未能</a:t>
            </a:r>
            <a:r>
              <a:rPr lang="zh-TW" altLang="en-US" sz="3200" dirty="0">
                <a:ea typeface="全真細隸書" panose="02010609000101010101" pitchFamily="49" charset="-120"/>
              </a:rPr>
              <a:t>脫出氣數，盡墮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於此。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玉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帝因不忍蒼生墮落</a:t>
            </a:r>
            <a:r>
              <a:rPr lang="zh-TW" altLang="en-US" sz="3200" dirty="0">
                <a:ea typeface="全真細隸書" panose="02010609000101010101" pitchFamily="49" charset="-120"/>
              </a:rPr>
              <a:t>，所以在此開設萬教歸宗法門，教導頑迷修士，覺悟真理後再超昇</a:t>
            </a:r>
            <a:r>
              <a:rPr lang="zh-TW" altLang="en-US" sz="3200" dirty="0"/>
              <a:t>。</a:t>
            </a:r>
            <a:br>
              <a:rPr lang="zh-TW" altLang="en-US" sz="3200" dirty="0"/>
            </a:b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96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三、萬教應齊歸善道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萬教歸宗之教師曰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人</a:t>
            </a:r>
            <a:r>
              <a:rPr lang="zh-TW" altLang="en-US" sz="3200" dirty="0">
                <a:ea typeface="全真細隸書" panose="02010609000101010101" pitchFamily="49" charset="-120"/>
              </a:rPr>
              <a:t>雖萬類，性同一理，生時殊途，死則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同歸</a:t>
            </a:r>
            <a:r>
              <a:rPr lang="zh-TW" altLang="en-US" sz="3200" dirty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世界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雖人種色彩有異</a:t>
            </a:r>
            <a:r>
              <a:rPr lang="zh-TW" altLang="en-US" sz="3200" dirty="0">
                <a:ea typeface="全真細隸書" panose="02010609000101010101" pitchFamily="49" charset="-120"/>
              </a:rPr>
              <a:t>，然飢而知食，夜而知眠，天覆地載，日月普照，法雨甘霖，無不共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受其</a:t>
            </a:r>
            <a:r>
              <a:rPr lang="zh-TW" altLang="en-US" sz="3200" dirty="0">
                <a:ea typeface="全真細隸書" panose="02010609000101010101" pitchFamily="49" charset="-120"/>
              </a:rPr>
              <a:t>恩，可謂同具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一心。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然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卻是因信仰宗教不同而互相排斥攻訐</a:t>
            </a:r>
            <a:r>
              <a:rPr lang="zh-TW" altLang="en-US" sz="3200" dirty="0">
                <a:ea typeface="全真細隸書" panose="02010609000101010101" pitchFamily="49" charset="-120"/>
              </a:rPr>
              <a:t>，言自己可上天堂，他教只能下地獄，將本來圓通自如之天堂，築起空中閣樓，禁錮自己於其中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585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猶如進入吊於天空之鳥籠</a:t>
            </a:r>
            <a:r>
              <a:rPr lang="zh-TW" altLang="en-US" sz="3200" dirty="0">
                <a:ea typeface="全真細隸書" panose="02010609000101010101" pitchFamily="49" charset="-120"/>
              </a:rPr>
              <a:t>，自覺無比高尚，沾沾自喜，得意鳴叫，這是天堂之</a:t>
            </a:r>
            <a:r>
              <a:rPr lang="zh-TW" altLang="en-US" sz="3200" dirty="0">
                <a:latin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地獄</a:t>
            </a:r>
            <a:r>
              <a:rPr lang="zh-TW" altLang="en-US" sz="3200" dirty="0">
                <a:latin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，天上罪人，悉是待救之羔羊，不是得救之人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你們在世皆言上天堂，可是今日卻墮下地獄</a:t>
            </a:r>
            <a:r>
              <a:rPr lang="zh-TW" altLang="en-US" sz="3200" dirty="0">
                <a:ea typeface="全真細隸書" panose="02010609000101010101" pitchFamily="49" charset="-120"/>
              </a:rPr>
              <a:t>，各位現在到陰府的是肉體嗎？肉體有黑白黃種，穿衣有紅黃綠花，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唯這原來之心不可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著色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3200" dirty="0">
                <a:ea typeface="全真細隸書" panose="02010609000101010101" pitchFamily="49" charset="-120"/>
              </a:rPr>
              <a:t>起排斥之意，缺少同修之心，而博愛、慈悲從何言起？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日月曾照古今善惡之人，無生分別對待之心，故日月常明，萬古流芳</a:t>
            </a:r>
            <a:r>
              <a:rPr lang="zh-TW" altLang="en-US" sz="3200" b="1" dirty="0">
                <a:solidFill>
                  <a:srgbClr val="FFFF00"/>
                </a:solidFill>
              </a:rPr>
              <a:t>。</a:t>
            </a:r>
            <a:br>
              <a:rPr lang="zh-TW" altLang="en-US" sz="3200" b="1" dirty="0">
                <a:solidFill>
                  <a:srgbClr val="FFFF00"/>
                </a:solidFill>
              </a:rPr>
            </a:br>
            <a:endParaRPr lang="zh-TW" altLang="en-US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33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ea typeface="全真細隸書" panose="02010609000101010101" pitchFamily="49" charset="-120"/>
              </a:rPr>
              <a:t>諸位應覺照自性，勿起憎怨，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現值普化時期，萬教歸宗，歸宗即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歸心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結合</a:t>
            </a:r>
            <a:r>
              <a:rPr lang="zh-TW" altLang="en-US" dirty="0">
                <a:ea typeface="全真細隸書" panose="02010609000101010101" pitchFamily="49" charset="-120"/>
              </a:rPr>
              <a:t>眾人之心，以仁愛相待，發揮互惠互助，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各教應大開門戶，隨緣度人</a:t>
            </a:r>
            <a:r>
              <a:rPr lang="zh-TW" altLang="en-US" dirty="0">
                <a:ea typeface="全真細隸書" panose="02010609000101010101" pitchFamily="49" charset="-120"/>
              </a:rPr>
              <a:t>，雖然教主不同，但他們</a:t>
            </a:r>
            <a:r>
              <a:rPr lang="zh-TW" altLang="en-US" dirty="0" smtClean="0">
                <a:ea typeface="全真細隸書" panose="02010609000101010101" pitchFamily="49" charset="-120"/>
              </a:rPr>
              <a:t>之心願、目標一致</a:t>
            </a:r>
            <a:r>
              <a:rPr lang="zh-TW" altLang="en-US" dirty="0">
                <a:ea typeface="全真細隸書" panose="02010609000101010101" pitchFamily="49" charset="-120"/>
              </a:rPr>
              <a:t>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期全人類齊歸善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道。將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娑婆世界變成蓮花樂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國。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教主</a:t>
            </a:r>
            <a:r>
              <a:rPr lang="zh-TW" altLang="en-US" dirty="0">
                <a:ea typeface="全真細隸書" panose="02010609000101010101" pitchFamily="49" charset="-120"/>
              </a:rPr>
              <a:t>所救的是人之心性與靈魂，人的肉體他救不了。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因此發現內心之實相，才能解脫自在</a:t>
            </a:r>
            <a:r>
              <a:rPr lang="zh-TW" altLang="en-US" dirty="0">
                <a:ea typeface="全真細隸書" panose="02010609000101010101" pitchFamily="49" charset="-120"/>
              </a:rPr>
              <a:t>，也唯有如此，才能完成大同世界，則人人可以成仙佛，可以為</a:t>
            </a:r>
            <a:r>
              <a:rPr lang="zh-TW" altLang="en-US" dirty="0" smtClean="0">
                <a:ea typeface="全真細隸書" panose="02010609000101010101" pitchFamily="49" charset="-120"/>
              </a:rPr>
              <a:t>聖真；</a:t>
            </a:r>
            <a:r>
              <a:rPr lang="zh-TW" altLang="en-US" dirty="0">
                <a:ea typeface="全真細隸書" panose="02010609000101010101" pitchFamily="49" charset="-120"/>
              </a:rPr>
              <a:t>如背此道，則再墮</a:t>
            </a:r>
            <a:r>
              <a:rPr lang="zh-TW" altLang="en-US" dirty="0" smtClean="0">
                <a:ea typeface="全真細隸書" panose="02010609000101010101" pitchFamily="49" charset="-120"/>
              </a:rPr>
              <a:t>輪迴。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62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四、固執不通難超生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世人</a:t>
            </a:r>
            <a:r>
              <a:rPr lang="zh-TW" altLang="en-US" sz="3200" dirty="0">
                <a:ea typeface="全真細隸書" panose="02010609000101010101" pitchFamily="49" charset="-120"/>
              </a:rPr>
              <a:t>固執不通，那是難以上天堂的。仙佛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聖真，</a:t>
            </a:r>
            <a:r>
              <a:rPr lang="zh-TW" altLang="en-US" sz="3200" dirty="0">
                <a:ea typeface="全真細隸書" panose="02010609000101010101" pitchFamily="49" charset="-120"/>
              </a:rPr>
              <a:t>都是代天立言，天道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至公。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老師又說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如</a:t>
            </a:r>
            <a:r>
              <a:rPr lang="zh-TW" altLang="en-US" sz="3200" dirty="0">
                <a:ea typeface="全真細隸書" panose="02010609000101010101" pitchFamily="49" charset="-120"/>
              </a:rPr>
              <a:t>你下世投胎到外國的話，你信的大概就是當地宗教，我會因此而不度你嗎？如這樣我即不配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稱佛，</a:t>
            </a:r>
            <a:r>
              <a:rPr lang="zh-TW" altLang="en-US" sz="3200" dirty="0">
                <a:ea typeface="全真細隸書" panose="02010609000101010101" pitchFamily="49" charset="-120"/>
              </a:rPr>
              <a:t>所走的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只是小道</a:t>
            </a:r>
            <a:r>
              <a:rPr lang="zh-TW" altLang="en-US" sz="3200" dirty="0">
                <a:ea typeface="全真細隸書" panose="02010609000101010101" pitchFamily="49" charset="-120"/>
              </a:rPr>
              <a:t>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私。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世人拿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出公心，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拋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去私念，</a:t>
            </a:r>
            <a:r>
              <a:rPr lang="zh-TW" altLang="en-US" sz="3200" dirty="0">
                <a:ea typeface="全真細隸書" panose="02010609000101010101" pitchFamily="49" charset="-120"/>
              </a:rPr>
              <a:t>否則，你的天堂只有五尺寬，不能容納天下眾生的！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45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五、仙佛訓文之印證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眾生</a:t>
            </a:r>
            <a:r>
              <a:rPr lang="zh-TW" altLang="en-US" sz="3600" dirty="0">
                <a:ea typeface="全真細隸書" panose="02010609000101010101" pitchFamily="49" charset="-120"/>
              </a:rPr>
              <a:t>芸芸爭名利　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不</a:t>
            </a:r>
            <a:r>
              <a:rPr lang="zh-TW" altLang="en-US" sz="3600" dirty="0">
                <a:ea typeface="全真細隸書" panose="02010609000101010101" pitchFamily="49" charset="-120"/>
              </a:rPr>
              <a:t>為自性超超生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自甘墮落</a:t>
            </a:r>
            <a:r>
              <a:rPr lang="zh-TW" altLang="en-US" sz="3600" dirty="0">
                <a:ea typeface="全真細隸書" panose="02010609000101010101" pitchFamily="49" charset="-120"/>
              </a:rPr>
              <a:t>地獄道 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落空</a:t>
            </a:r>
            <a:r>
              <a:rPr lang="zh-TW" altLang="en-US" sz="3600" dirty="0">
                <a:ea typeface="全真細隸書" panose="02010609000101010101" pitchFamily="49" charset="-120"/>
              </a:rPr>
              <a:t>一世實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可憐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正法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傳來東土降 　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         達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摩初祖神光傳 </a:t>
            </a:r>
            <a:b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直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至六祖入火宅　 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        至今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十八南屏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船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一</a:t>
            </a:r>
            <a:r>
              <a:rPr lang="zh-TW" altLang="en-US" sz="3600" dirty="0">
                <a:ea typeface="全真細隸書" panose="02010609000101010101" pitchFamily="49" charset="-120"/>
              </a:rPr>
              <a:t>雷闢開戊己土　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曹</a:t>
            </a:r>
            <a:r>
              <a:rPr lang="zh-TW" altLang="en-US" sz="3600" dirty="0">
                <a:ea typeface="全真細隸書" panose="02010609000101010101" pitchFamily="49" charset="-120"/>
              </a:rPr>
              <a:t>溪直通玄關門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庶</a:t>
            </a:r>
            <a:r>
              <a:rPr lang="zh-TW" altLang="en-US" sz="3600" dirty="0">
                <a:ea typeface="全真細隸書" panose="02010609000101010101" pitchFamily="49" charset="-120"/>
              </a:rPr>
              <a:t>子得道超生死　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拳拳服膺</a:t>
            </a:r>
            <a:r>
              <a:rPr lang="zh-TW" altLang="en-US" sz="3600" dirty="0">
                <a:ea typeface="全真細隸書" panose="02010609000101010101" pitchFamily="49" charset="-120"/>
              </a:rPr>
              <a:t>小孩村</a:t>
            </a:r>
            <a:r>
              <a:rPr lang="zh-TW" altLang="en-US" dirty="0">
                <a:ea typeface="全真細隸書" panose="02010609000101010101" pitchFamily="49" charset="-120"/>
              </a:rPr>
              <a:t> </a:t>
            </a:r>
            <a:br>
              <a:rPr lang="zh-TW" altLang="en-US" dirty="0">
                <a:ea typeface="全真細隸書" panose="02010609000101010101" pitchFamily="49" charset="-120"/>
              </a:rPr>
            </a:b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785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萬教歸宗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4000" dirty="0">
                <a:ea typeface="全真細隸書" panose="02010609000101010101" pitchFamily="49" charset="-120"/>
              </a:rPr>
              <a:t>教原來同一理 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千</a:t>
            </a:r>
            <a:r>
              <a:rPr lang="zh-TW" altLang="en-US" sz="4000" dirty="0">
                <a:ea typeface="全真細隸書" panose="02010609000101010101" pitchFamily="49" charset="-120"/>
              </a:rPr>
              <a:t>門一路由此尋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 smtClean="0">
                <a:ea typeface="全真細隸書" panose="02010609000101010101" pitchFamily="49" charset="-120"/>
              </a:rPr>
              <a:t>大學</a:t>
            </a:r>
            <a:r>
              <a:rPr lang="zh-TW" altLang="en-US" sz="4000" dirty="0">
                <a:ea typeface="全真細隸書" panose="02010609000101010101" pitchFamily="49" charset="-120"/>
              </a:rPr>
              <a:t>之道止至善 　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   金剛經</a:t>
            </a:r>
            <a:r>
              <a:rPr lang="zh-TW" altLang="en-US" sz="4000" dirty="0">
                <a:ea typeface="全真細隸書" panose="02010609000101010101" pitchFamily="49" charset="-120"/>
              </a:rPr>
              <a:t>點如是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聞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道德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經文五千句　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同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是眾妙自性尊 </a:t>
            </a:r>
            <a:b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天上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天下神仙理　 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                    千古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萬教同此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宗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若</a:t>
            </a:r>
            <a:r>
              <a:rPr lang="zh-TW" altLang="en-US" sz="4000" dirty="0">
                <a:ea typeface="全真細隸書" panose="02010609000101010101" pitchFamily="49" charset="-120"/>
              </a:rPr>
              <a:t>有他法皆謗佛　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                  如是</a:t>
            </a:r>
            <a:r>
              <a:rPr lang="zh-TW" altLang="en-US" sz="4000" dirty="0">
                <a:ea typeface="全真細隸書" panose="02010609000101010101" pitchFamily="49" charset="-120"/>
              </a:rPr>
              <a:t>我聞會性王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1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227</TotalTime>
  <Words>1058</Words>
  <Application>Microsoft Office PowerPoint</Application>
  <PresentationFormat>如螢幕大小 (16:9)</PresentationFormat>
  <Paragraphs>64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Franklin Gothic Book</vt:lpstr>
      <vt:lpstr>全真細隸書</vt:lpstr>
      <vt:lpstr>微軟正黑體</vt:lpstr>
      <vt:lpstr>Arial</vt:lpstr>
      <vt:lpstr>Wingdings 2</vt:lpstr>
      <vt:lpstr>科技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  <vt:lpstr>萬教歸宗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77</cp:revision>
  <dcterms:created xsi:type="dcterms:W3CDTF">2014-02-15T05:50:45Z</dcterms:created>
  <dcterms:modified xsi:type="dcterms:W3CDTF">2016-04-25T14:23:22Z</dcterms:modified>
</cp:coreProperties>
</file>