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12" r:id="rId2"/>
    <p:sldId id="305" r:id="rId3"/>
    <p:sldId id="307" r:id="rId4"/>
    <p:sldId id="308" r:id="rId5"/>
    <p:sldId id="309" r:id="rId6"/>
    <p:sldId id="310" r:id="rId7"/>
    <p:sldId id="311" r:id="rId8"/>
    <p:sldId id="306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每一個修行法門都是勸人為善的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，每一個人各有自己的因緣，只要你 的心修得「正」，那個就是好的。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今天沒有好與壞，因為萬教齊發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教要歸一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，歸哪個「一」？就是你那個原原木本的真心。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原原本本的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真心現出來了，不管是哪一個教派，你都能受到護持。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06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求佛不如求己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自已就是佛，求佛不如求己，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徒兒們要瞭解一點，我們自已就是佛，求佛不如求自已。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穿衣也是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，渴了也是自已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，對嗎？所以重要的是把你自己的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勾心鬥角的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心撫平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3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、拿出本有妙智慧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如果你們只想從外來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的形象當中找到答案，你們就已經執相離道了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本身就是神、就是佛，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只因你們本身不能安定，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只因你們有諸多 的慾念，所以當你們遇到事情的時候，就不能安靜下來，妙智慧也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顯現！妙智慧不能顯現，就沒有答案，不曉得要怎樣做才對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84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、佛不是外求的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人身去徹悟到清淨無染的境地，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達到自在解脫、圓融十方的聖覺 者，那個才叫做佛，哪裡是外求的！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04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五、修道要修心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最主要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的是這顆心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。從這個心把 一切貪、嗔、癡、愛，酒、色、財、氣全放下，這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叫做修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革除自己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的貪念心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、分別心、嗔恨心、對待心，這個就叫做「修」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11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、何謂真宗？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放到自然的時候，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一切無為、一切無心，你才能真正的體會到所謂 的「無我」。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不是那個肉體的我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，而是那個在聽為師講話的「我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那就是「佛」，就是生生不息的「本性」。以你的白悟、內證瞭解 真我，那叫做「宗」。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90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、萬法不離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然後你將你的體悟再去講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、再去化人，他人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有煩惱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時你去幫忙他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這叫做助緣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萬緣皆是法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，而萬法不離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。心正即法正，心邪則法邪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8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做好人道修天道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從基本處做起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，百善孝為先，孝順自已的父母，恭恭敬 敬、無怨無悔，並且夫妻相敬如實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都不能用依靠或祈求神明得 來的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6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萬教歸一回本心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、不要跟魔走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現今世界都著了魔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，處處都有你看不到的魍魎邪魔，在你最心虛、最 無奈時，就趁虛而入。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只要你們的念頭稍有偏頗不對、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一念抉擇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錯誤時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，一步跟錯就全部墮落，明白嗎？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3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565</TotalTime>
  <Words>718</Words>
  <Application>Microsoft Office PowerPoint</Application>
  <PresentationFormat>如螢幕大小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萬教歸一回本心 悟見講</vt:lpstr>
      <vt:lpstr>萬教歸一回本心 悟見講</vt:lpstr>
      <vt:lpstr>萬教歸一回本心 悟見講</vt:lpstr>
      <vt:lpstr>萬教歸一回本心 悟見講</vt:lpstr>
      <vt:lpstr>萬教歸一回本心 悟見講</vt:lpstr>
      <vt:lpstr>萬教歸一回本心 悟見講</vt:lpstr>
      <vt:lpstr>萬教歸一回本心 悟見講</vt:lpstr>
      <vt:lpstr>萬教歸一回本心 悟見講</vt:lpstr>
      <vt:lpstr>萬教歸一回本心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301</cp:revision>
  <dcterms:created xsi:type="dcterms:W3CDTF">2014-02-15T05:50:45Z</dcterms:created>
  <dcterms:modified xsi:type="dcterms:W3CDTF">2018-08-11T06:06:32Z</dcterms:modified>
  <cp:contentStatus/>
</cp:coreProperties>
</file>