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7" r:id="rId2"/>
    <p:sldId id="296" r:id="rId3"/>
    <p:sldId id="298" r:id="rId4"/>
    <p:sldId id="300" r:id="rId5"/>
    <p:sldId id="299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13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2016/11/18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2016/11/18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萬教同源一理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教同源一理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傳           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宗別派離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天然            天道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無為本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自在             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條金線透三天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神人合一自古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貫              歷代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聖賢真理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宣             須臾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不離衣食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住            愚夫愚婦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皆知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全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及其至極聖不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徹           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深可淺實妙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全             胡思亂想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難明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              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作有為則邪偏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48056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萬教同源一理傳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自古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無師不說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性               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命應運把性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傳         千里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訪師何其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苦          萬里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求訣實可憐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百無一成時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未到           只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修漸法結善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緣          參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禪打坐枉參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            無人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真正得妙玄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吾佛昔日厭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打坐         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院和尚打頭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偏       需求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回去主持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告            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記來路去何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焉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萬教同源一理傳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一手指我即大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覺          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快樂樂裝瘋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顛             遊戲人間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濟世           至今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美談尚留傳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即心是佛誰明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曉           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指超生訴真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禪            真正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活佛人不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識            偏執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邪理自撻鞭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今時應運轉真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          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盡金言著寶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篇         三六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盤式已填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起              二九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盤整意深焉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0765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萬教同源一理傳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天佛院記顯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八卦             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了解寸土田           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也運也又命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也      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有定數應明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然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勤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悟白陽實相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義              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了天心助天盤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9544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萬教同源一理傳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54327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286</TotalTime>
  <Words>280</Words>
  <Application>Microsoft Office PowerPoint</Application>
  <PresentationFormat>如螢幕大小 (16:9)</PresentationFormat>
  <Paragraphs>17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Franklin Gothic Book</vt:lpstr>
      <vt:lpstr>微軟正黑體</vt:lpstr>
      <vt:lpstr>標楷體</vt:lpstr>
      <vt:lpstr>Arial</vt:lpstr>
      <vt:lpstr>Wingdings 2</vt:lpstr>
      <vt:lpstr>科技</vt:lpstr>
      <vt:lpstr>萬教同源一理傳 悟見講</vt:lpstr>
      <vt:lpstr>萬教同源一理傳 悟見講</vt:lpstr>
      <vt:lpstr>萬教同源一理傳 悟見講</vt:lpstr>
      <vt:lpstr>萬教同源一理傳 悟見講</vt:lpstr>
      <vt:lpstr>萬教同源一理傳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82</cp:revision>
  <dcterms:created xsi:type="dcterms:W3CDTF">2014-02-15T05:50:45Z</dcterms:created>
  <dcterms:modified xsi:type="dcterms:W3CDTF">2016-11-18T12:03:59Z</dcterms:modified>
</cp:coreProperties>
</file>