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2" r:id="rId4"/>
    <p:sldId id="310" r:id="rId5"/>
    <p:sldId id="309" r:id="rId6"/>
    <p:sldId id="301" r:id="rId7"/>
    <p:sldId id="308" r:id="rId8"/>
    <p:sldId id="307" r:id="rId9"/>
    <p:sldId id="306" r:id="rId10"/>
    <p:sldId id="305" r:id="rId11"/>
    <p:sldId id="304" r:id="rId12"/>
    <p:sldId id="303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耶蘇論道與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教下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十一、天道三寶是真寶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口不說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，這個聖音誰來傳？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賢士皆已沾露天恩師德，得知明師所傳之三寶。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在過去我也講三寶，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只是用隱藏暗喻的方式罷了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耶蘇論道與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教下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十八、對道要有信心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道無言，人代宣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，法不定，方便開；眾生迷，勤以教；要無過，唯有信，賢士對大道有沒有信心？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370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耶蘇論道與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教下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十九、求道才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躲末劫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五教同助三曹普渡，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爾等應該好好的修道、悟道，脫離這最後末劫關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有重於泰山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、輕於鴻毛，謹慎選擇方有錦繡的前途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266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耶蘇論道與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教下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二十、冲破難關成大道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雖然會遇風雨考驗、磨煉，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若能持恆志毅力沖關，必能突破重重難關，到達理想的目標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若不能，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會慢慢的掉下來，待在原地，困在凡間，而無法解脫了。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308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耶蘇論道與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教下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十二、眼睛是燈示求道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在聖經的原文裡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面有一段話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路加福音第十一章：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The eye is the lamp of the body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Body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是身體，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lamp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是燈，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Eye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是靈魂之窗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是眼睛。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為什麼要記下這句玄機給世人悟？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賢士你們眼睛是單的、或是雙的？是不是一對？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224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耶蘇論道與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教下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既是一對正常的眼睛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，那句形當然要加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s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，那就是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Eyes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而經義玄妙之處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，即在於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Eye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，我卻不加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s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因為它不是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指我們身體有形眼睛，而是指自性。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一般人沒有注意到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，以為就是這個眼睛罷了。其實，是寄意著自己的玄關自性，意思是說：那個眼睛是身體裡的一盞明燈。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459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耶蘇論道與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教下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十三、神的國暗示求道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還有一段記載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：神的國就在你們中間，英文：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Your midst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Midst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正中央，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為什麼說要死在十字架上？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一方面要帶走眾生的罪過，一方面要告訴所有的有緣眾生，應該要向自己的本性玄關之處，好好的修道；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這麼看來，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我當初講不講三寶呢？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只是我的教徒他不明瞭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Midst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，是證明玄關。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953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耶蘇論道與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教下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十四、聖經中的口訣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第二寶是口訣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，在我當初已經告訴所有的眾徒不能講。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在啟示錄吾有說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聖靈向教會所說的話，凡是有耳就當要聽清楚。得勝的人，吾必賜給他上帝園中，生命樹的果子，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生命樹，有人翻譯成維持生命的食糧；也有人翻譯成嗎哪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所以種種的翻譯不一樣，但是意思是一樣的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092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耶蘇論道與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教下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以及特賜給他一塊白石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，石上刻著新名，除了領受得道的人認識他以外，其餘的沒有人能認識也不可說。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在石上刻著新名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，這個新名不能說，除了有得明師一指點的人，領受得道認識他以外，其餘的人都不知道。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點傳師有沒有交待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字真經不能說？因為真經不在紙上！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749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耶蘇論道與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教下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十五、不求道難知道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由於吾這段的傳法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，對著所有眾徒說，所以當時沒人能體會，但爾等是否一目瞭然呢？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就像世尊靈山會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花示眾，是誰微笑？迦葉尊者破顏微笑。賢士得受明師指破生死門，當然會會心的一笑：原來如此，是不是呢？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694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耶蘇論道與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教下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十六、聖經中的合同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第三寶合同，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我過去常常說：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你們要真正恢復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小孩子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嬰兒的樣子，才能來見我，才能入我的天國，我要給你們按手。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合同：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子亥相親懷中抱。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你得三寶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，無形當中，子亥嬰兒進入的境界中，也就是天國的境界之中，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因為在天國裡面，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所有的聖賢仙佛，他們的境界，都是這樣的心懷，就像嬰兒、小孩純真、無邪、光明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14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耶蘇論道與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教下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十七、合同是回赤子心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道家說：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專氣致柔可嬰兒乎，抱元守一達至善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假若你們不能恢復嬰孩的樣子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，就不能回到天國的境界當中，如果你們譭謗傳道之人、或是譭謗聖賢仙佛，必會得到天災與人禍懂不懂？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﹞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67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329</TotalTime>
  <Words>882</Words>
  <Application>Microsoft Office PowerPoint</Application>
  <PresentationFormat>如螢幕大小 (16:9)</PresentationFormat>
  <Paragraphs>66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耶蘇論道與教下 悟見講</vt:lpstr>
      <vt:lpstr>耶蘇論道與教下 悟見講</vt:lpstr>
      <vt:lpstr>耶蘇論道與教下 悟見講</vt:lpstr>
      <vt:lpstr>耶蘇論道與教下 悟見講</vt:lpstr>
      <vt:lpstr>耶蘇論道與教下 悟見講</vt:lpstr>
      <vt:lpstr>耶蘇論道與教下 悟見講</vt:lpstr>
      <vt:lpstr>耶蘇論道與教下 悟見講</vt:lpstr>
      <vt:lpstr>耶蘇論道與教下 悟見講</vt:lpstr>
      <vt:lpstr>耶蘇論道與教下 悟見講</vt:lpstr>
      <vt:lpstr>耶蘇論道與教下 悟見講</vt:lpstr>
      <vt:lpstr>耶蘇論道與教下 悟見講</vt:lpstr>
      <vt:lpstr>耶蘇論道與教下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138</cp:revision>
  <dcterms:created xsi:type="dcterms:W3CDTF">2014-02-15T05:50:45Z</dcterms:created>
  <dcterms:modified xsi:type="dcterms:W3CDTF">2017-03-21T07:13:19Z</dcterms:modified>
</cp:coreProperties>
</file>