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3" r:id="rId4"/>
    <p:sldId id="302" r:id="rId5"/>
    <p:sldId id="301" r:id="rId6"/>
    <p:sldId id="305" r:id="rId7"/>
    <p:sldId id="298" r:id="rId8"/>
    <p:sldId id="300" r:id="rId9"/>
    <p:sldId id="304" r:id="rId10"/>
    <p:sldId id="299" r:id="rId11"/>
    <p:sldId id="30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蘇論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見註曰：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這是耶穌基督在西元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1996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日，在發一組德慧道場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----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台灣高雄武聖宮臨壇，耶穌臨壇所見証的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後学整理出以下二十大點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，供各位前賢參考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也非常感謝武聖宮的前賢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，辛苦把這篇訓文打字，供大家分享，非常感謝再感謝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蘇論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九、我的神就是自性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聖人的旨意，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是要世界上，每一個人都知道，我的神，永遠隨在我的身邊，快樂無邊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永遠保持無罪，我不要跟撒旦戰鬥，可是他要跟我鬥，那我就要用智鬥，不要力鬥。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415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蘇論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十、人執著忘了求道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人就是在乎這個形象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、在乎這個功德相，所以才不會知道，怎樣喚我真主，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你們每一個人都發善愿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，考驗就會減少；你們的心一開，什麼樣的人都能夠接受，那你們就能夠渡更多有緣的人，去培養一些你應該種的樹苗、去培養一些你應該種的眾生的種子。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21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蘇論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一、十字架暗示求道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當初我傳「洗禮」，洗禮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，就是洗你本性之體，洗你本來之性，使能夠光明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宇宙之間，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真理是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同在的，因時、因地、因人而教化；耶穌也有一個聖像，雙手披著十字架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365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蘇論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二、阿門是要找正門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「阿門」就是說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，每一個人都要入我的門，「我的門」是誰的門？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上帝賜給你們的門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，每一個人都要如赤子之心，像小孩子的心定能回天國，那你們有修到這樣嗎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630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蘇論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三、上帝老母同一尊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認主歸根，同樣是上帝，何必分彼此？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咱們都是五湖四海內兄弟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，只是五大宗教，各立門戶、各傳聖義、聖旨。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762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蘇論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四、舉眉齊謝天不忘修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那你們吃飯舉眉齊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，同樣是耶穌祈禱的道理，門人誤解吃一頓飯，都要祈禱才有飯吃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不耕耘不勤作，飯從哪裡來，聽明白這個意思嗎？（明白）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393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蘇論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五、三天復活示求道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三天復活的耶穌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，不是肉體的復活，是真我的復活。你們今天不是爲了真我在著想嗎？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戰爭來臨，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你們再大的財產也沒有了；倒不如發個心，齊心把道務，傳播到每一個角落，把災劫化掉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14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蘇論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六、五教聖人勸求道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五教聖人真正的宗旨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，都要傳播到世界各個角落，各渡有緣人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不要互相排斥、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不要互相攻擊，各修各緣叫做「萬教歸一理」。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46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蘇論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七、請去渡化基督徒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傳播耶穌我聖人的意旨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，給我的子民，讓他們知道，末後浩劫來到，他們就會速速的去進修，他們修的層次境界也是有分別的。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所以佛教、儒教、道教、回教都一樣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，都要他的弟子歸於「一理」。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35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蘇論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八、求道是找到真我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既然你們大家都求道，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明白「一理」的真諦，視透了「真我」與「假我」；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真我是永不生滅的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，假我有生就有滅，倒不如借著假我在，栩栩如生的時候，多播種子，要活蹦蹦的、要活躍，不要死板板的。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025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326</TotalTime>
  <Words>867</Words>
  <Application>Microsoft Office PowerPoint</Application>
  <PresentationFormat>如螢幕大小 (16:9)</PresentationFormat>
  <Paragraphs>55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Franklin Gothic Book</vt:lpstr>
      <vt:lpstr>微軟正黑體</vt:lpstr>
      <vt:lpstr>標楷體</vt:lpstr>
      <vt:lpstr>Arial</vt:lpstr>
      <vt:lpstr>Wingdings 2</vt:lpstr>
      <vt:lpstr>科技</vt:lpstr>
      <vt:lpstr>耶蘇論道與教上 悟見講</vt:lpstr>
      <vt:lpstr>耶蘇論道與教上 悟見講</vt:lpstr>
      <vt:lpstr>耶蘇論道與教上 悟見講</vt:lpstr>
      <vt:lpstr>耶蘇論道與教上 悟見講</vt:lpstr>
      <vt:lpstr>耶蘇論道與教上 悟見講</vt:lpstr>
      <vt:lpstr>耶蘇論道與教上 悟見講</vt:lpstr>
      <vt:lpstr>耶蘇論道與教上 悟見講</vt:lpstr>
      <vt:lpstr>耶蘇論道與教上 悟見講</vt:lpstr>
      <vt:lpstr>耶蘇論道與教上 悟見講</vt:lpstr>
      <vt:lpstr>耶蘇論道與教上 悟見講</vt:lpstr>
      <vt:lpstr>耶蘇論道與教上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134</cp:revision>
  <dcterms:created xsi:type="dcterms:W3CDTF">2014-02-15T05:50:45Z</dcterms:created>
  <dcterms:modified xsi:type="dcterms:W3CDTF">2017-03-21T02:38:53Z</dcterms:modified>
</cp:coreProperties>
</file>