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6" r:id="rId4"/>
    <p:sldId id="305" r:id="rId5"/>
    <p:sldId id="304" r:id="rId6"/>
    <p:sldId id="303" r:id="rId7"/>
    <p:sldId id="302" r:id="rId8"/>
    <p:sldId id="301" r:id="rId9"/>
    <p:sldId id="300" r:id="rId10"/>
    <p:sldId id="299" r:id="rId11"/>
    <p:sldId id="298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1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2017/9/27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十字架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、聖誕節勿狂歡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耶穌訓文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流光易逝歲已終　吾徒為吾誕辰慶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禮尚往來物質送　通宵歌舞醉酒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宰殺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生靈無數量　舟車熙攘橫禍生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佈置奢華金錢耗　為貪歡喜已忘形　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十字架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十、彌勒真主顯光榮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耶穌訓文　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方能了吾平生願　一道同風世太平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白陽世界處處樂　堯天舜日民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安寧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方見大道妙　彌勒真主顯光榮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囑世賢良耐性待　德備高進苦後榮　</a:t>
            </a:r>
          </a:p>
        </p:txBody>
      </p:sp>
    </p:spTree>
    <p:extLst>
      <p:ext uri="{BB962C8B-B14F-4D97-AF65-F5344CB8AC3E}">
        <p14:creationId xmlns:p14="http://schemas.microsoft.com/office/powerpoint/2010/main" val="396151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十字架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十一、群策群力助天道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耶穌訓文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轉機再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喚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　修道要旨用恆誠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衛道謢法理所應　幫助佛壇展運宏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群策群力助天道　行道無多趁時行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言此不判辭天母　別眾返回理天宮</a:t>
            </a:r>
          </a:p>
        </p:txBody>
      </p:sp>
    </p:spTree>
    <p:extLst>
      <p:ext uri="{BB962C8B-B14F-4D97-AF65-F5344CB8AC3E}">
        <p14:creationId xmlns:p14="http://schemas.microsoft.com/office/powerpoint/2010/main" val="333098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十字架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二、只圖表面做禮拜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耶穌訓文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為吾如此來慶祝　吾靈在天心悲痛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可嘆一般教徒們　未將聖經細完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圖表面做禮拜　藉教諸多求利用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吾教門徒千萬億　有幾體吾宗旨行　</a:t>
            </a:r>
          </a:p>
        </p:txBody>
      </p:sp>
    </p:spTree>
    <p:extLst>
      <p:ext uri="{BB962C8B-B14F-4D97-AF65-F5344CB8AC3E}">
        <p14:creationId xmlns:p14="http://schemas.microsoft.com/office/powerpoint/2010/main" val="268381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十字架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三、十字街上求聖靈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耶穌訓文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憶吾昔日傳教志　無非為的挽仁風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只為當時人心壞　頂劫救世為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在十字架上死　此內含意有誰明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架即街也乃暗示　十字街上求聖靈　</a:t>
            </a:r>
          </a:p>
        </p:txBody>
      </p:sp>
    </p:spTree>
    <p:extLst>
      <p:ext uri="{BB962C8B-B14F-4D97-AF65-F5344CB8AC3E}">
        <p14:creationId xmlns:p14="http://schemas.microsoft.com/office/powerpoint/2010/main" val="37837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十字架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四、十字架中脫輪迴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耶穌訓文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初受氣稟物慾蔽　酒色財氣性朦朧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貪圖名利造罪孽　生生死死六道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要脫出輪廻苦　須向十字街認清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如若不逢三期世　真法哪有洩塵紅　</a:t>
            </a:r>
          </a:p>
        </p:txBody>
      </p:sp>
    </p:spTree>
    <p:extLst>
      <p:ext uri="{BB962C8B-B14F-4D97-AF65-F5344CB8AC3E}">
        <p14:creationId xmlns:p14="http://schemas.microsoft.com/office/powerpoint/2010/main" val="11282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十字架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五、不求道不得永生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耶穌訓文　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吾教廣傳全球遍　教堂林立氣派雄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不過勸化人心善　豈能了死與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有應運明師點　誦破聖經枉用功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壇下賢英根基厚　巧奪天工明師逢　　</a:t>
            </a:r>
          </a:p>
        </p:txBody>
      </p:sp>
    </p:spTree>
    <p:extLst>
      <p:ext uri="{BB962C8B-B14F-4D97-AF65-F5344CB8AC3E}">
        <p14:creationId xmlns:p14="http://schemas.microsoft.com/office/powerpoint/2010/main" val="5387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十字架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六、十字街中受一點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耶穌訓文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十字街中受一點　朝聞夕死返天宮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天道至貴真天命　中華聖母天運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聖萬佛同幫助　奉旨下世救原童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暗釣賢良善信渡　挽化萬民免劫凶　　</a:t>
            </a:r>
          </a:p>
        </p:txBody>
      </p:sp>
    </p:spTree>
    <p:extLst>
      <p:ext uri="{BB962C8B-B14F-4D97-AF65-F5344CB8AC3E}">
        <p14:creationId xmlns:p14="http://schemas.microsoft.com/office/powerpoint/2010/main" val="108386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十字架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七、正己渡人建奇功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耶穌訓文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諸英既得真天道　更為緊守勿放鬆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行動立德了己孽　正己渡人建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奇功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規常書多研究　尊師重道是賢英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明理進修當竭力　博學慎思要篤行　</a:t>
            </a:r>
          </a:p>
        </p:txBody>
      </p:sp>
    </p:spTree>
    <p:extLst>
      <p:ext uri="{BB962C8B-B14F-4D97-AF65-F5344CB8AC3E}">
        <p14:creationId xmlns:p14="http://schemas.microsoft.com/office/powerpoint/2010/main" val="22890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十字架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八、天時緊急非昔比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耶穌訓文　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了願加功盡己責　代天宣化辦道宏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天時緊急非昔比　日甚一日浩劫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凶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若不再醒悟　劫臨頭頂後悔生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甚憂吾教門徒等　尚在囈語夢三更　</a:t>
            </a:r>
          </a:p>
        </p:txBody>
      </p:sp>
    </p:spTree>
    <p:extLst>
      <p:ext uri="{BB962C8B-B14F-4D97-AF65-F5344CB8AC3E}">
        <p14:creationId xmlns:p14="http://schemas.microsoft.com/office/powerpoint/2010/main" val="412242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耶穌談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十字架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九、真主還須天命承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耶穌訓文　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口喊基督救世主　真主還須天命承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守株待兔志何小　不求深造自稱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英若遇吾教徒　希望多多指示明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但望時來運轉日　千門萬教歸真宗　</a:t>
            </a:r>
          </a:p>
        </p:txBody>
      </p:sp>
    </p:spTree>
    <p:extLst>
      <p:ext uri="{BB962C8B-B14F-4D97-AF65-F5344CB8AC3E}">
        <p14:creationId xmlns:p14="http://schemas.microsoft.com/office/powerpoint/2010/main" val="279932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633</TotalTime>
  <Words>208</Words>
  <Application>Microsoft Office PowerPoint</Application>
  <PresentationFormat>如螢幕大小 (16:9)</PresentationFormat>
  <Paragraphs>56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耶穌談十字架 悟見講</vt:lpstr>
      <vt:lpstr>耶穌談十字架 悟見講</vt:lpstr>
      <vt:lpstr>耶穌談十字架 悟見講</vt:lpstr>
      <vt:lpstr>耶穌談十字架 悟見講</vt:lpstr>
      <vt:lpstr>耶穌談十字架 悟見講</vt:lpstr>
      <vt:lpstr>耶穌談十字架 悟見講</vt:lpstr>
      <vt:lpstr>耶穌談十字架 悟見講</vt:lpstr>
      <vt:lpstr>耶穌談十字架 悟見講</vt:lpstr>
      <vt:lpstr>耶穌談十字架 悟見講</vt:lpstr>
      <vt:lpstr>耶穌談十字架 悟見講</vt:lpstr>
      <vt:lpstr>耶穌談十字架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202</cp:revision>
  <dcterms:created xsi:type="dcterms:W3CDTF">2014-02-15T05:50:45Z</dcterms:created>
  <dcterms:modified xsi:type="dcterms:W3CDTF">2017-09-27T04:00:30Z</dcterms:modified>
  <cp:contentStatus/>
</cp:coreProperties>
</file>