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03" r:id="rId2"/>
    <p:sldId id="304" r:id="rId3"/>
    <p:sldId id="317" r:id="rId4"/>
    <p:sldId id="316" r:id="rId5"/>
    <p:sldId id="315" r:id="rId6"/>
    <p:sldId id="314" r:id="rId7"/>
    <p:sldId id="313" r:id="rId8"/>
    <p:sldId id="312" r:id="rId9"/>
    <p:sldId id="311" r:id="rId10"/>
    <p:sldId id="319" r:id="rId11"/>
    <p:sldId id="310" r:id="rId12"/>
    <p:sldId id="309" r:id="rId13"/>
    <p:sldId id="308" r:id="rId14"/>
    <p:sldId id="307" r:id="rId15"/>
    <p:sldId id="306" r:id="rId16"/>
    <p:sldId id="320" r:id="rId17"/>
    <p:sldId id="305" r:id="rId18"/>
    <p:sldId id="318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、門在自身十字架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當初我傳「洗禮」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，洗禮就是洗你本性之體，洗你本來之性使能夠光明。 宇宙之間真理是同在的，因時因地因人而教化；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耶穌也有一個聖像，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雙手按著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，「阿門」就是說每一個人都要入我的門，「我的門」是誰的門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九、第三隻眼指自性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經義玄妙之處，即在於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﹝Eye﹞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我卻不加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﹝s﹞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，因為他不是指我們身體有形眼睛，而是指自性。一般人沒有注意到，以為就是這個眼睛罷了。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其實，是寄意著自己的玄關自性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，意思是說：那個眼睛是身體裡的一盞明燈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39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十、耶穌十字架真意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還有一段記載：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神的國就在你們中間，英文：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Your midst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﹝Midst﹞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正中央，為什麼說要死在十字架上？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一方面要帶走眾生的罪過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，一方面要告訴所有的有緣眾生，應該要向自己的本性玄關之處，好好的修道；這麼看來，我當初講不講三寶呢？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只是我的教徒他不明瞭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﹝Midst﹞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，是證明玄關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5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十一、生命樹即是本性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聖靈向教會所說的話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，凡是有耳就當要聽清楚。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得勝的人吾必賜給他上帝園中生命樹的果子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生命樹，有人翻譯成維持生命的食糧；也有人翻譯成嗎哪，所以種種的翻譯不一樣，但是意思是一樣的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92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十二、口訣聖經有暗示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以及特賜給他一塊白石，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石上刻著新名，除了領受得道的人認識他以外，其餘的沒有人能認識也不可說。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在石上刻著新名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，這個新名不能說，除了有得明師一指點的人領受得道認識他以外，其餘的人都不知道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十三、求道才能悟聖意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點傳師有沒有交待你們無字真經不能說？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因為真經不在紙上！由於吾這段的傳法對著所有眾徒說，所以當時沒人能體會，但爾等是否一目瞭然呢？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就像世尊靈山會上拈花示眾，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是誰微笑？迦葉尊者破顏微笑。賢士得受明師指破生死門當然會會心的一笑：原來如此，是不是呢？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18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十四、聖經也暗示合同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第三寶合同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過去常常說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要真正恢復小孩子或嬰兒的樣子，才能來見我，才能入我的天國，我要給你們按手。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合同：子亥相親懷中抱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78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十四、聖經也暗示合同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得三寶，無形當中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，子亥嬰兒進入的境界中，也就是天國的境界之中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在天國裡面，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所有的聖賢仙佛，他們的境界都是這樣的心懷，就像嬰兒、小孩純真、無邪、光明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155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十五、耶穌談合同真意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道家說：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專氣致柔可嬰兒乎，抱元守一達至善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假若你們不能恢復嬰孩的樣子，就不能回到天國的境界當中，如果你們譭謗傳道之人、或是譭謗聖賢仙佛，必會得到天災與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人禍，懂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「懂」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道無言，人代宣，法不定，方便開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；眾生迷，勤以教；要無過，唯有信，賢士對大道有沒有信心？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9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、耶穌的再叮嚀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五教同助三曹普渡，爾等應該好好的修道、悟道，脫離這最後末劫關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。死有重於泰山、輕於鴻毛，謹慎選擇方有錦繡的前途。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雖然會遇風雨考驗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磨煉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，若能持恆志毅力沖關必能突破重重難關，到達理想的目標；若不能則會慢慢的掉下來，待在原地，困在凡間，而無法解脫了。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1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二、十字架中藏真人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上帝賜給你們的門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，每一個人都要如赤子之心，像小孩子的心定能回天國，那你們有修到這樣嗎？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既然你們知道認主歸根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，同樣是上帝，何必分彼此？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咱們都是五湖四海內兄弟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，只是五大宗教各立門戶、各傳聖義、聖旨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69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三、靈性復活得永生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那你們（天道弟子）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吃飯舉眉起，同樣是耶穌祈禱的道理，門人誤解吃一頓飯都要祈禱才有飯吃；那你們說，不耕耘不勤作，飯從哪裡來，聽明白這個意思嗎？（明白）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三天復活的耶穌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，不是肉體的復活，是真我的復活。你們今天不是爲了真我在著想嗎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0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四、萬教歸一歸天道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戰爭來臨，你們再大的財產也沒有了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；倒不如發個心，齊心把道務，傳播到每一個角落，把災劫化掉。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五教聖人真正的宗旨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，都要傳播到世界各個角落，各渡有緣人，所以不要互相排斥、不要互相攻擊，各修各緣叫做「萬教歸一理」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40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五、一理就是天道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傳播耶穌我聖人的意旨，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給我的子民，讓他們知道，末後浩劫來到，他們就會速速的去進修，他們修的層次境界，也是有分別的。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所以佛教、儒教、道教、回教都一樣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，都要他的弟子歸於「一理」。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既然你們大家都求道，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明白「一理」的真諦，視透了「真我」與「假我」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4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六、真我靈性得永生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真我是永不生滅的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，假我有生就有滅，倒不如借著假我，在栩栩如生的時候，多播種子，要活蹦蹦的、要活躍，不要死板板的。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聖人的旨意，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是要世界上，每一個人都知道，我的神永遠隨在我的身邊，快樂無邊；我的神永遠保持無罪，我不要跟撒旦戰鬥，可是他要跟我鬥，那我就要用智鬥不要力鬥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66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七、傳天道去救衆生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人就是在乎這個形象、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在乎這個功德相，所以才不會知道怎樣喚我真主，你們每一個人都發善愿，考驗就會減少；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你們的心一開，什麼樣的人都能夠接受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，那你們就能夠渡更多有緣的人，去培養一些你應該種的樹苗、去培養一些你應該種的眾生的種子。口不說，這個聖音誰來傳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20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八、玄關是第三隻眼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賢士皆已沾露天恩師德，得知明師所傳之三寶。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在過去我也講三寶，只是用隱藏暗喻的方式罷了。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在聖經的原文裡面有一段話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路加福音第十一章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The eye is the lamp of the body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﹝Body﹞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是身體，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﹝lamp﹞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是燈，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﹝Eye﹞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是靈魂之窗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眼睛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52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耶穌説的阿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九、第三隻眼指自性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為什麼要記下這句玄機給世人悟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？賢士你們眼睛是單的、或是雙的？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是不是一對？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既是一對正常的眼睛，那句形當然要加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﹝s﹞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﹝Eyes﹞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54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579</TotalTime>
  <Words>1532</Words>
  <Application>Microsoft Office PowerPoint</Application>
  <PresentationFormat>如螢幕大小 (16:9)</PresentationFormat>
  <Paragraphs>96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  <vt:lpstr>耶穌説的阿門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315</cp:revision>
  <dcterms:created xsi:type="dcterms:W3CDTF">2014-02-15T05:50:45Z</dcterms:created>
  <dcterms:modified xsi:type="dcterms:W3CDTF">2018-08-06T11:32:05Z</dcterms:modified>
  <cp:contentStatus/>
</cp:coreProperties>
</file>