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96" r:id="rId2"/>
    <p:sldId id="297" r:id="rId3"/>
    <p:sldId id="301" r:id="rId4"/>
    <p:sldId id="300" r:id="rId5"/>
    <p:sldId id="302" r:id="rId6"/>
    <p:sldId id="299" r:id="rId7"/>
    <p:sldId id="298" r:id="rId8"/>
    <p:sldId id="303" r:id="rId9"/>
    <p:sldId id="305" r:id="rId10"/>
    <p:sldId id="304" r:id="rId11"/>
    <p:sldId id="306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2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2017/11/8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2017/11/8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2017/11/8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神通法術非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、修道是不講神通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徒兒啊！你們辦事要注意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，不要隨便去講怪力亂神的話。有些人會神通，是不是啊？這樣是不好的。你們有人還有第六感，會通鬼神啊！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要是你們真的那麼強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，怎麼還坐在這裏呢？要知道，修道是根本的問題，濟公老師説全是假的，如果真有什麼上天垂象了，這道場還有三才在啊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神通法術非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飛空步虛：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不需雲霧，身體也可以隨意騰空而起，在空中輕鬆飛越的。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踏罡布鬥：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在地上踏著九宮格或七星步做法術的。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呼雷遣將：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可以隨意號令雷雨，或可以隨意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號令天兵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天將的。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撒豆成兵：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把豆子一撒出去，立即能幻化出千軍萬馬的。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75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神通法術非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五遁變化</a:t>
            </a: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能夠藉金木水火土等物，從此地逃遁到另一地的法術。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降象走陰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：能夠隨時請鬼神降臨神壇，或是能帶人到地府觀落陰與亡者會面的。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達摩祖師說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七十二般變化，俱不能超生了死，皆非正也。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055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神通法術非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二、神通擾亂道場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為什麼為師要叫你們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，停止靈通感應的事，你們可知道嗎？ 就算你們有，也千萬不要講出來，因為那樣會弄得人心惶惶的，你們可明白嗎？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今天我們有責任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，來維護整個佛堂，我們要有鎮殿的威嚴，那些妖魔鬼怪是不可以入侵的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3237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神通法術非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三、神通是在考人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今天如果你會通靈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，看得到鬼，然後你來佛堂和道親說，在佛堂看到鬼了，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你想想看，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道親還敢不敢來佛堂啊？這樣你是考人呢？還是在成全人呀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814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神通法術非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四、不能用神通成全人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你說你會看三世因果，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告訴道親他上輩子是什麼，這輩子，要他快拿一些錢出來助道，這樣都不是以理來成全的，都不穩當，明白嗎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220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神通法術非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五、這輩子修道是最好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你會看三世因果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，道親要你幫他看看，他下輩子會做什麼？你如果可以替他看到下輩子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成仙做佛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那麼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他這輩子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，是不是就不必修了，話不是這麼講，你這輩子不修，你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下輩子，什麼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都不是啊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1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神通法術非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五、這輩子修道是最好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這輩子要修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，你下輩子肯定是仙佛菩薩，如果是仙佛菩薩，那也就沒有下輩子了，你上輩子是什麼，重要嗎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727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神通法術非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六、不修一切都沒用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一定要執著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是天上哪一宮，哪一府，那一殿的仙女嗎？何需去執著這個呢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就算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你前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輩子，是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玉皇大天尊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，你是觀世音菩薩，你這輩子不修，你下輩子什麼都不是，聽懂嗎</a:t>
            </a:r>
            <a:r>
              <a:rPr lang="zh-TW" altLang="en-US" sz="4000" dirty="0"/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423820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神通法術非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七、四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果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旁門非正道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門：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致力於修煉法術之類。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流門：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就是像水一樣到處流動吃苦以為功行。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動門：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好比學習八段錦等武術動功的。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靜門：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就是守著寧靜安適。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134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神通法術非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術門解析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術者法術也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，凡畫符念咒、駕霧騰雲、飛空步虛、踏罡布鬥，呼雷遣將、撒豆成兵，五遁變化，降象走陰等七十二般變化，俱不能超生了死，皆非正也。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畫符念咒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：畫符令、念咒語，號令鬼神為他辦事的。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駕霧騰雲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：煉到可以駕在雲霧上面飛騰的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131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526</TotalTime>
  <Words>847</Words>
  <Application>Microsoft Office PowerPoint</Application>
  <PresentationFormat>如螢幕大小 (16:9)</PresentationFormat>
  <Paragraphs>53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神通法術非正道 悟見講</vt:lpstr>
      <vt:lpstr>神通法術非正道 悟見講</vt:lpstr>
      <vt:lpstr>神通法術非正道 悟見講</vt:lpstr>
      <vt:lpstr>神通法術非正道 悟見講</vt:lpstr>
      <vt:lpstr>神通法術非正道 悟見講</vt:lpstr>
      <vt:lpstr>神通法術非正道 悟見講</vt:lpstr>
      <vt:lpstr>神通法術非正道 悟見講</vt:lpstr>
      <vt:lpstr>神通法術非正道 悟見講</vt:lpstr>
      <vt:lpstr>神通法術非正道 悟見講</vt:lpstr>
      <vt:lpstr>神通法術非正道 悟見講</vt:lpstr>
      <vt:lpstr>神通法術非正道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243</cp:revision>
  <dcterms:created xsi:type="dcterms:W3CDTF">2014-02-15T05:50:45Z</dcterms:created>
  <dcterms:modified xsi:type="dcterms:W3CDTF">2017-11-08T01:55:40Z</dcterms:modified>
  <cp:contentStatus/>
</cp:coreProperties>
</file>