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3" r:id="rId2"/>
    <p:sldId id="267" r:id="rId3"/>
    <p:sldId id="272" r:id="rId4"/>
    <p:sldId id="271" r:id="rId5"/>
    <p:sldId id="261" r:id="rId6"/>
    <p:sldId id="265" r:id="rId7"/>
    <p:sldId id="264" r:id="rId8"/>
    <p:sldId id="263" r:id="rId9"/>
    <p:sldId id="262" r:id="rId10"/>
    <p:sldId id="269" r:id="rId11"/>
    <p:sldId id="258" r:id="rId12"/>
    <p:sldId id="259" r:id="rId13"/>
    <p:sldId id="268" r:id="rId14"/>
    <p:sldId id="266" r:id="rId15"/>
    <p:sldId id="260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2016/7/16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2016/7/16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神通法術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一、神通法術難超生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學神通法術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不拜明師求道，玄關未開，不能超生。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三千大千一玄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：天地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宇宙離不開玄關，玄關是通往理天的唯一門徑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玄關是人身上的「無極天」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，所以玄關是生死竅門。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生死竅門不開，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回不了理天。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70019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神通法術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八、目蓮尊者的見證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目蓮尊者說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佛十大弟子當中，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我目犍蓮屬神通第一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家境好，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當年我未得正法之時，我所修的四果旁道不是究竟，我以神通遊戲人間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釋迦牟尼佛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正法時期外道很盛行，所以萬隆這個地方，各教有各種神術，它不是上上乘大法，有很多是諸位不了解的。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677535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神通法術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</a:t>
            </a:r>
            <a:r>
              <a:rPr lang="zh-TW" altLang="en-US" sz="36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神通抵不過業力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目蓮尊者說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弟子當中，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我是神通第一，但是神通不是究竟，神通抵不過業力，神通抵不過道德，神通並不是萬能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佛的時候外道猖狂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，我因動念與外道比神通，最後，我被外道亂石擊成肉醬而死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神通法術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當年旁門外道，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想破壞佛法，加害佛陀，所以我為了護持佛法，與外道比神通，外道比不過我，致使造下嗔恨心結下了業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因知道我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每天經過山腳下，故在山上亂石，把我擊死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有神通我知道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，我也可以躲，但佛陀說這是該了的業，因神通抵不過業力。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050479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神通法術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、無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道無德易成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目蓮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尊者說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萬隆這個地方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各種神術多，畫符唸咒，術流動靜，種種下乘法，都不是究竟，都不能救自己性命脫出苦海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不要好奇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，去學神通；道德兼備的人自然俱足神通，神通不是學來的；沒有道德的人，若有神通容易變成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邪道。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32666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神通法術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十一、神通讓心不清淨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目蓮尊者說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人學神通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，對本身並不好，因人心紛紛擾擾，你有神通知道人家在想什麼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人家要害你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，或是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你知道幾時要死，幾時要遭劫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修行不夠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，你會害怕慌張，致使走火入魔，知不知道？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809340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神通法術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十二、神通不是究竟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你們想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，實實在在的腳踏實地，不要向外追求，那些都不是究竟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，只有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自性圓融才是究竟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不是究竟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，神通抵不過業力，唯有真功實善呀！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74659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神通法術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、法術神通介紹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術者法術也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，凡書符念咒、駕霧騰雲、飛空步虛、踏罡布鬥，呼雷遣將、撒豆成兵，五遁變化，降象走陰等七十二般變化，俱不能超生了死，皆非正也。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書符念咒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：畫符令、念咒語號鬼神為他辦事的。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駕霧騰雲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：煉到可以駕在雲霧上面飛騰的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54056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神通法術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飛空步虛：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不需雲霧，身體也可以隨意騰空而起，在空中輕鬆飛越的。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踏罡布鬥：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在地上踏著九宮格或七星步做法術的。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呼雷遣將：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可以隨意號令雷雨，或可以隨意號令天兵天將的。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撒豆成兵：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把豆子一撒出去，立即能幻化出千軍萬馬的。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424965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神通法術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五遁變化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能夠藉金木水火土等物，從此地逃遁到另一地的法術。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降象走陰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：能夠隨時請鬼神降臨神壇，或是能帶人到地府觀落陰與亡者會面的。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821372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神通法術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三、法術神通非正道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、流、動、靜，終非是正門。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為師說的，你們究竟懂不懂？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修道要修正道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，不可走旁門左道，也不可修那些有法術的、劃符念咒的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達摩祖師說：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種種法術等七十二般變化，俱不能超生了死，皆非正也。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01073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神通法術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四、法術害人造因果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有法就有破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。你如果點石成金，幾百年後拿到那塊金子的人會怎麼樣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他為了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那塊金子被人打得半死，那麼是不是變成你害 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因為煉成點石成金術而害了這個人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，因此又得去輪迴，值得 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780719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神通法術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劃符唸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咒不要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符唸咒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要不要學習？反過來想想，你們怕不怕被別人下 符又唸咒呢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兒們應該聽平凡的道理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、不變的真理，遠離法術符咒。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徒兒們要修的道就是這種道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，很平凡的道，平凡之中有真味，要知道啊！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747872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神通法術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、學神通會脫離金線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兒們知道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現在是什麼時期了嗎？是不是要以覺為師呀？什麼是覺？ （自性的覺醒）。什麼是真主人？（自性）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都知道了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，你們還 要到外面去求神問卜嗎？現在外面的假相、術流動靜愈來愈多了，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啊！只要是脫離了這條金線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，這三曹對案就沒有你們的份了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615405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神通法術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、學神通易著魔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世界都著了魔，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處處都有你看不到的魍魎邪魔，在你最心虛、最無奈時，就趁虛而入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你們的念頭稍有偏頗不對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、一念抉擇錯誤時，一步跟錯就全部墮落，明白嗎？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3349706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403</TotalTime>
  <Words>1243</Words>
  <Application>Microsoft Office PowerPoint</Application>
  <PresentationFormat>如螢幕大小 (16:9)</PresentationFormat>
  <Paragraphs>272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2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 神通法術難超生 悟見講                  </vt:lpstr>
      <vt:lpstr> 神通法術難超生 悟見講                  </vt:lpstr>
      <vt:lpstr> 神通法術難超生 悟見講                  </vt:lpstr>
      <vt:lpstr> 神通法術難超生 悟見講                  </vt:lpstr>
      <vt:lpstr> 神通法術難超生 悟見講                  </vt:lpstr>
      <vt:lpstr> 神通法術難超生 悟見講                  </vt:lpstr>
      <vt:lpstr> 神通法術難超生 悟見講                  </vt:lpstr>
      <vt:lpstr> 神通法術難超生 悟見講                  </vt:lpstr>
      <vt:lpstr> 神通法術難超生 悟見講                  </vt:lpstr>
      <vt:lpstr> 神通法術難超生 悟見講                  </vt:lpstr>
      <vt:lpstr> 神通法術難超生 悟見講                  </vt:lpstr>
      <vt:lpstr> 神通法術難超生 悟見講                  </vt:lpstr>
      <vt:lpstr> 神通法術難超生 悟見講                  </vt:lpstr>
      <vt:lpstr> 神通法術難超生 悟見講                  </vt:lpstr>
      <vt:lpstr> 神通法術難超生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159</cp:revision>
  <dcterms:created xsi:type="dcterms:W3CDTF">2014-02-15T05:50:45Z</dcterms:created>
  <dcterms:modified xsi:type="dcterms:W3CDTF">2016-07-16T15:55:56Z</dcterms:modified>
</cp:coreProperties>
</file>