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96" r:id="rId2"/>
    <p:sldId id="297" r:id="rId3"/>
    <p:sldId id="301" r:id="rId4"/>
    <p:sldId id="300" r:id="rId5"/>
    <p:sldId id="299" r:id="rId6"/>
    <p:sldId id="298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2017/11/10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、眞道假道不一樣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眞道假道不一般 假道鬧熱混眼前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眞道本是無形象 超生了死彈指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當年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孔子師七位 後遇老子得道玄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論語註載朝聞道 夕死可矣人難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二、正法眼藏是眞道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當年曾子一聲唯 三千弟子不明穿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釋迦苦行六年載 燃燈授記經註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拈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花示衆靈山會 正法眼藏是眞傳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迦葉破顏而微笑 他人不曉為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那般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391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三、自古成道求師點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谷神不死老子講 眾妙之門內含玄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自古成道仙佛聖 那位不求師點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天時還未至 單傳獨授緒道盤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現因三期時運至 天命明師降塵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0692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四、末後一著庶民得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弓長子系道盤掌 普渡三曹人鬼仙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末後一著庶民得 人人皆可聞眞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傳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年之間道普遍 普天匝地道宏寬 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緣份厚者早登岸 無緣之者墮劫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淵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357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、得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之修之超祖玄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有緣有份求天道 得之修之超祖玄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緣份淺薄求眞道 半信半疑不進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已不進尤小可 攔阻他人造罪愆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莫看此時無顯化 至時顯化後悔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難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99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真道假道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不一樣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六、龍華大會證品蓮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三天院長説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佛云斷疑而生信 儒曰至誠能感天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望眾得道代天宣 龍華大會證品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蓮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辛勤永久樂 清洪雙享萬八年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744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493</TotalTime>
  <Words>186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真道假道不一樣 悟見講</vt:lpstr>
      <vt:lpstr>真道假道不一樣 悟見講</vt:lpstr>
      <vt:lpstr>真道假道不一樣 悟見講</vt:lpstr>
      <vt:lpstr>真道假道不一樣 悟見講</vt:lpstr>
      <vt:lpstr>真道假道不一樣 悟見講</vt:lpstr>
      <vt:lpstr>真道假道不一樣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219</cp:revision>
  <dcterms:created xsi:type="dcterms:W3CDTF">2014-02-15T05:50:45Z</dcterms:created>
  <dcterms:modified xsi:type="dcterms:W3CDTF">2017-11-10T02:35:27Z</dcterms:modified>
  <cp:contentStatus/>
</cp:coreProperties>
</file>