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56" r:id="rId2"/>
    <p:sldId id="357" r:id="rId3"/>
    <p:sldId id="364" r:id="rId4"/>
    <p:sldId id="363" r:id="rId5"/>
    <p:sldId id="362" r:id="rId6"/>
    <p:sldId id="361" r:id="rId7"/>
    <p:sldId id="365" r:id="rId8"/>
    <p:sldId id="360" r:id="rId9"/>
    <p:sldId id="331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一、真機妙寶今洩塵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真機妙寶今洩塵   亙古何嘗有此辰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昔日釋迦天盤掌   紅陽應運稱世尊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繼往開來單傳授   妙道相傳二八人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達摩東來道暗轉   神光斷臂點谷神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二、世人不知天命意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道非常道時更轉   名非常名不二門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慧能承接為六祖   道統由此傳俗人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世人不知天命意   認定道尚在僧門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心法乃是心心印   那有傳在紙上云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77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三、上乘大法無形象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唉歎一般緇黃輩   尚在經典真法尋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上乘大法無形象   心印妙寶自明分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道傳火宅時已久   時也運也傳庶民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一十八代乃子系   奉天承運救原人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875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四、千門萬教無天命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大開文運三曹渡   上渡神祇並星辰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中渡芸芸眾生等   下渡幽冥之鬼魂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千門萬教無天命   三曹普渡誰敢云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  能超五行與閻君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17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五、雙林樹下明自性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神道設教非人力   天借人力化乾坤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有緣聞風等道岸   登堂入室稱智人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先得後修再研究   內外雙修參真蘊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雙林樹下明自性   昂藏丈六是金身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79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六、今值白陽彌勒尊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紅陽末運了道去   今值白陽彌勒尊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在家修來出世法   非同左道與旁門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惜哉世人迷太甚   視作天道是虛文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壇下賢士速打點   得道立德建功勳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57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七、要明天道至尊貴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要明天道至尊貴   非時不降白陽臨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成佛作祖有此作   希聖希賢在自奔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良機稀有誠者語   韶華不再莫錯辰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能修煉處速修煉   能行功處速渡人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79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真道不在佛教門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八、識時務者速回首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只因三期劫難重   人命草菅太傷心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不久大地又將變   不覓桃源怎藏身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識時務者速回首   勿再執迷再沉淪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不信且往日後看   有朝一日劫驚魂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753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3253</TotalTime>
  <Words>568</Words>
  <Application>Microsoft Office PowerPoint</Application>
  <PresentationFormat>如螢幕大小 (16:9)</PresentationFormat>
  <Paragraphs>48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真道不在佛教門 悟見講</vt:lpstr>
      <vt:lpstr>真道不在佛教門 悟見講</vt:lpstr>
      <vt:lpstr>真道不在佛教門 悟見講</vt:lpstr>
      <vt:lpstr>真道不在佛教門 悟見講</vt:lpstr>
      <vt:lpstr>真道不在佛教門 悟見講</vt:lpstr>
      <vt:lpstr>真道不在佛教門 悟見講</vt:lpstr>
      <vt:lpstr>真道不在佛教門 悟見講</vt:lpstr>
      <vt:lpstr>真道不在佛教門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716</cp:revision>
  <dcterms:created xsi:type="dcterms:W3CDTF">2014-02-15T05:50:45Z</dcterms:created>
  <dcterms:modified xsi:type="dcterms:W3CDTF">2020-06-02T03:44:14Z</dcterms:modified>
  <cp:contentStatus/>
</cp:coreProperties>
</file>