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0" r:id="rId2"/>
    <p:sldId id="301" r:id="rId3"/>
    <p:sldId id="308" r:id="rId4"/>
    <p:sldId id="309" r:id="rId5"/>
    <p:sldId id="307" r:id="rId6"/>
    <p:sldId id="306" r:id="rId7"/>
    <p:sldId id="305" r:id="rId8"/>
    <p:sldId id="304" r:id="rId9"/>
    <p:sldId id="303" r:id="rId10"/>
    <p:sldId id="302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494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050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627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566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871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335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122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097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00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燒香拜佛還不夠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一、燒香拜佛還不夠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不要只有燒香拜佛，你要借相明理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，表達自我的明白，自我上帝，知道自己的佛性，將來還要行出去才是究竟。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燒香拜佛還不夠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十、修辦機緣不易得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如果發愿行善，就能改變命運，辦道人也是如此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，要往自己身上改進，雖然窮，但是有道理可聽；來培植來世的因緣，這個機緣是不容易得的。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對於用人，自己要謹慎小心</a:t>
            </a:r>
            <a:r>
              <a:rPr lang="zh-TW" altLang="en-US" sz="3600" b="0" i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，用人。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864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燒香拜佛還不夠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二、把握良辰修辦道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道現在能夠大開普渡於人間，這完全是上天恩典，既得之就好好修。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既不能登上九品蓮台的最上層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，老師希望你在一個下品也不錯。所以，每人對自己要有自信，來給自己一個修行目標，好不好？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524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燒香拜佛還不夠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三、修辦道盡心盡力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一個人要使自己的良心顯現，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就算你的兄弟姐妹當中有人出賣你，你也不要怨恨他，沒有他就不能看出你的真假，就不能驗出你對道的真心。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上天所選拔的賢良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，不論你是那一塊料，玉也好、石頭也好，都要盡其功能發揮。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要有慧眼識人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，對你越好的人，他不一定是真修行人。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107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燒香拜佛還不夠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四、佛規禮節要學好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修辦當中，佛規禮節要學得嚴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，你才有辦法教導給後面的人，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多付出、多學習，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盡一份力去做，一定可以影響十個人，如果這十個人能發揮功能，那麼你所積的福德就不得了。</a:t>
            </a:r>
          </a:p>
        </p:txBody>
      </p:sp>
    </p:spTree>
    <p:extLst>
      <p:ext uri="{BB962C8B-B14F-4D97-AF65-F5344CB8AC3E}">
        <p14:creationId xmlns:p14="http://schemas.microsoft.com/office/powerpoint/2010/main" val="227086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燒香拜佛還不夠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五、把道福音傳出去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道理懂了你才能跟人家講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，並實現於日常生活當中，你才能夠和人相處，怎麼去幫忙人家？怎麼來協助道場，成全道親？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希望把道的福音傳播出去，常行無畏佈施。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968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燒香拜佛還不夠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六、拜濟公不會吃虧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如果好的東西，因緣好，栽在好人手裡一定很幸福。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因緣不好，栽在壞人手裡，一生就沒有光明可談，命運就不同。漂亮的人，說其有幸，也可以說其不幸，因每個人都想要他。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醜的人容易修道，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要認命好好修，拜在濟公門下，絕對不吃虧。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305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燒香拜佛還不夠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七、修辦再苦都要修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修辦道再苦，我們都要把它走過。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坤道修道要有其肚量，你有多少肚量，就有多少福氣，學習別人的好處，把別人的優點加諸於自己的身上，就有一個完美的人格。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學道貴於低心，才能學到東西，上善若水，水利萬物而不爭，修道人也是如此。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0321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燒香拜佛還不夠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八、唯一解因緣的路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想要開闊更長的路，總是要有犧牲付出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。你有不如意，唯一的出路就是懺悔、改過、行善積德，這是唯一解因緣的路。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因緣不好，家庭不順，一定有業。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466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燒香拜佛還不夠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九、行功立德了冤孽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人要放得下；不是容易的事，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一個人不是擁有多少，而是能夠給人多少。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現在的你是名為修道，要慈悲包容、謙虛忍耐，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加上佈施、行善修德、戒殺放生，可了冤孽，你有過錯不順心，佛堂懺悔，發愿改過，廣結善緣，都有轉機。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48673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2944</TotalTime>
  <Words>788</Words>
  <Application>Microsoft Office PowerPoint</Application>
  <PresentationFormat>如螢幕大小 (16:9)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燒香拜佛還不夠 悟見講</vt:lpstr>
      <vt:lpstr>燒香拜佛還不夠 悟見講</vt:lpstr>
      <vt:lpstr>燒香拜佛還不夠 悟見講</vt:lpstr>
      <vt:lpstr>燒香拜佛還不夠 悟見講</vt:lpstr>
      <vt:lpstr>燒香拜佛還不夠 悟見講</vt:lpstr>
      <vt:lpstr>燒香拜佛還不夠 悟見講</vt:lpstr>
      <vt:lpstr>燒香拜佛還不夠 悟見講</vt:lpstr>
      <vt:lpstr>燒香拜佛還不夠 悟見講</vt:lpstr>
      <vt:lpstr>燒香拜佛還不夠 悟見講</vt:lpstr>
      <vt:lpstr>燒香拜佛還不夠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2021-02-10T01:01:21Z</dcterms:modified>
  <cp:contentStatus/>
</cp:coreProperties>
</file>