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9" r:id="rId4"/>
    <p:sldId id="308" r:id="rId5"/>
    <p:sldId id="307" r:id="rId6"/>
    <p:sldId id="306" r:id="rId7"/>
    <p:sldId id="305" r:id="rId8"/>
    <p:sldId id="304" r:id="rId9"/>
    <p:sldId id="303" r:id="rId10"/>
    <p:sldId id="302" r:id="rId11"/>
    <p:sldId id="313" r:id="rId12"/>
    <p:sldId id="312" r:id="rId13"/>
    <p:sldId id="311" r:id="rId14"/>
    <p:sldId id="301" r:id="rId15"/>
    <p:sldId id="310" r:id="rId16"/>
    <p:sldId id="300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5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、術流動靜非正門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徒兒們說坐禪好不好？好啊！修心養性嘛，對不對？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你說我去畫符唸咒好不好？好啊！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但那是 術，術、流、動、靜，終非是正門。為師說的，你們究竟懂不懂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十、不要執相離道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如果你們，只想從外來的形象當中找到答案，你們就已經執相離道了，你們本身就是神、就是佛，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只因你們本身不能安定，只因你們有諸多的慾念，所以當你們遇到事情的時候，就不能安靜下來，妙智慧也無法顯現！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妙智慧不能顯現，就沒有答案，不曉得要怎樣做才對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273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十一、佛就在自身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佛就是從人身去徹悟，到清淨無染的境地，達到自在解脫、圓融十方的聖覺者，那個才叫做佛，哪裡是外求的！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541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十二、修道修心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現在是誰在聽為師說話？是你們自己在聽，對不對？你若人在這裡卻 把心放在家裡，聽得進去嗎？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所以，最主要的是這顆心。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從這個心把 一切貪、嗔、癡、愛，酒、色、財、氣全放下，這叫做「修」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;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革除 自己的貪念心、分別心、嗔恨心、對待心，這個就叫做「修」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868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十三、回到天真佛性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等到你放到自然的時候，一切無為、一切無心，你才能真正的體會到所謂 的「無我」。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不是那個肉體的我，而是那個在聽為師講話的，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那就是「佛」，就是生生不息的「本性」。以你的自悟、內證瞭解 真我，那叫做「宗」。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364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 萬教要歸一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萬教要歸一，歸哪個「一」？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就是你那個原原木本的真心。原原本本的真心現出來了，不管是哪一個教派，你都能受到護持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60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十五、戀情非道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修行功夫鬧中取靜　雙修內外功　守心要比守身更嚴　防意如防城　戀情非道　戀道無情　修個無情道　萬事看破一塵不染　當真算是在修行　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324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十六、如如不動守真性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徒啊　考字乃修煉之明證　受不住考焉能算修行　唯人難能忍者我必忍　人難能行我奮勉行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徒啊　苦根不盡智難開呀　苦之極處福份至呀　苦痛後出頭漸入佳境　徒啊　萬般變化大考驗呀　如如不動守真性呀　圓融智慧方產生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78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二、修道要修正道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修道要修正道，不可走旁門左道，也不可修那些有法術的、劃符念咒 的。因為有法就有破。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你如果點石成金，幾百年後拿到那塊金子的人 會怎麼樣？如果他為了那塊金子被人打得半死，那麼是不是變成你害 的。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你因為煉成點石成金術而害了這個人，因此又得去輪迴，值得嗎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623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三、遠離法術符咒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還有，劃符唸咒要不要學習？反過來想想，你們怕不怕被別人下符又唸咒呢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徒兒們應該聽平凡的道理、不變的真理，遠離法術符咒。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516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修平凡的道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徒兒們要修的道就是這種道，很平凡的道，平凡之中有真味，要知道啊！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為師看徒兒們都是一尊尊未成的佛，你們來到佛堂，點傳師有沒有說他們是統治你們的？有沒有說他們自已是什麼降世、轉世的？是至尊的？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如果有，你們不要去信，聽懂嗎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704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五、分辨是真是假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萬教興起，各處都說自己是高 僧、大法師，說自己是仙佛轉世、是明師、是什麼佛、什麼先師來降世的。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他們自誇能教你們如何施法術，如何明心，如何性命雙修，他 們教你能夠解脫你身體的病痛，說他以後就是統治這個社會、這個世界的人，像這樣的法門，你們不要去信、去盲目跟從，你要懂得分辨 是真是假。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233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六、不要去求神問卜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徒兒們知道現在是什麼時期了嗎？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是不是要以覺為師呀？什麼是覺？ （自性的覺醒）。什麼是真主人？（自性）。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既然都知道了，你們還要到外面去求神問卜嗎？現在外面的假相、術流動靜愈來愈多了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850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七、神通不是究竟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徒兒，你們認為道場太平淡了，沒有什麼呀！你們的心都向外去找尋。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徒啊！只要是脫離了這條金線，這三曹對案就沒有你們的份了！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 想清楚，實實在在的腳踏實地，不要向外追求，那些都不是究竟，只 有自性圓融才是究竟。神通不是究竟，神通抵不過業力，唯有真功實善呀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36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八、世界都著了魔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現今世界都著了魔，處處都有你看不到的魍魎邪魔，在你最心虛、最無奈時，就趁虛而入。只要你們的念頭稍有偏頗不對、一念抉擇錯誤時，一步跟錯就全部墮落，明白嗎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594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九、求佛不如求已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自已就是佛，求佛不如求已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徒兒們要瞭解一點，我們自已就是佛，求佛不如求自已。穿衣也是自 己，渴了也是自已，對嗎？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所以重要的是把你自己的心， 勾心鬥角的心撫平。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5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326</TotalTime>
  <Words>1091</Words>
  <Application>Microsoft Office PowerPoint</Application>
  <PresentationFormat>如螢幕大小 (16:9)</PresentationFormat>
  <Paragraphs>87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Franklin Gothic Book</vt:lpstr>
      <vt:lpstr>微軟正黑體</vt:lpstr>
      <vt:lpstr>標楷體</vt:lpstr>
      <vt:lpstr>Arial</vt:lpstr>
      <vt:lpstr>Wingdings 2</vt:lpstr>
      <vt:lpstr>科技</vt:lpstr>
      <vt:lpstr>濟公論道與教 悟見講</vt:lpstr>
      <vt:lpstr>濟公論道與教 悟見講</vt:lpstr>
      <vt:lpstr>濟公論道與教 悟見講</vt:lpstr>
      <vt:lpstr>濟公論道與教 悟見講</vt:lpstr>
      <vt:lpstr>濟公論道與教 悟見講</vt:lpstr>
      <vt:lpstr>濟公論道與教 悟見講</vt:lpstr>
      <vt:lpstr>濟公論道與教 悟見講</vt:lpstr>
      <vt:lpstr>濟公論道與教 悟見講</vt:lpstr>
      <vt:lpstr>濟公論道與教 悟見講</vt:lpstr>
      <vt:lpstr>濟公論道與教 悟見講</vt:lpstr>
      <vt:lpstr>濟公論道與教 悟見講</vt:lpstr>
      <vt:lpstr>濟公論道與教 悟見講</vt:lpstr>
      <vt:lpstr>濟公論道與教 悟見講</vt:lpstr>
      <vt:lpstr>濟公論道與教 悟見講</vt:lpstr>
      <vt:lpstr>濟公論道與教 悟見講</vt:lpstr>
      <vt:lpstr>濟公論道與教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129</cp:revision>
  <dcterms:created xsi:type="dcterms:W3CDTF">2014-02-15T05:50:45Z</dcterms:created>
  <dcterms:modified xsi:type="dcterms:W3CDTF">2017-03-22T02:09:44Z</dcterms:modified>
</cp:coreProperties>
</file>