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345" r:id="rId2"/>
    <p:sldId id="346" r:id="rId3"/>
    <p:sldId id="347" r:id="rId4"/>
    <p:sldId id="350" r:id="rId5"/>
    <p:sldId id="349" r:id="rId6"/>
    <p:sldId id="348" r:id="rId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1B518E6E-68BE-495F-B036-E3B8B3242720}"/>
    <pc:docChg chg="custSel addSld modSld">
      <pc:chgData name="老兄 悟見" userId="d3c841b5715e98f1" providerId="LiveId" clId="{1B518E6E-68BE-495F-B036-E3B8B3242720}" dt="2021-11-25T03:33:07.615" v="41" actId="27636"/>
      <pc:docMkLst>
        <pc:docMk/>
      </pc:docMkLst>
      <pc:sldChg chg="modSp mod">
        <pc:chgData name="老兄 悟見" userId="d3c841b5715e98f1" providerId="LiveId" clId="{1B518E6E-68BE-495F-B036-E3B8B3242720}" dt="2021-11-25T03:31:24.374" v="25" actId="207"/>
        <pc:sldMkLst>
          <pc:docMk/>
          <pc:sldMk cId="2451051432" sldId="345"/>
        </pc:sldMkLst>
        <pc:spChg chg="mod">
          <ac:chgData name="老兄 悟見" userId="d3c841b5715e98f1" providerId="LiveId" clId="{1B518E6E-68BE-495F-B036-E3B8B3242720}" dt="2021-11-25T03:31:24.374" v="25" actId="207"/>
          <ac:spMkLst>
            <pc:docMk/>
            <pc:sldMk cId="2451051432" sldId="345"/>
            <ac:spMk id="5" creationId="{00000000-0000-0000-0000-000000000000}"/>
          </ac:spMkLst>
        </pc:spChg>
      </pc:sldChg>
      <pc:sldChg chg="modSp mod">
        <pc:chgData name="老兄 悟見" userId="d3c841b5715e98f1" providerId="LiveId" clId="{1B518E6E-68BE-495F-B036-E3B8B3242720}" dt="2021-11-25T03:31:33.191" v="27" actId="207"/>
        <pc:sldMkLst>
          <pc:docMk/>
          <pc:sldMk cId="1659462061" sldId="346"/>
        </pc:sldMkLst>
        <pc:spChg chg="mod">
          <ac:chgData name="老兄 悟見" userId="d3c841b5715e98f1" providerId="LiveId" clId="{1B518E6E-68BE-495F-B036-E3B8B3242720}" dt="2021-11-25T03:31:33.191" v="27" actId="207"/>
          <ac:spMkLst>
            <pc:docMk/>
            <pc:sldMk cId="1659462061" sldId="346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1B518E6E-68BE-495F-B036-E3B8B3242720}" dt="2021-11-25T03:32:08.738" v="32" actId="27636"/>
        <pc:sldMkLst>
          <pc:docMk/>
          <pc:sldMk cId="350869878" sldId="347"/>
        </pc:sldMkLst>
        <pc:spChg chg="mod">
          <ac:chgData name="老兄 悟見" userId="d3c841b5715e98f1" providerId="LiveId" clId="{1B518E6E-68BE-495F-B036-E3B8B3242720}" dt="2021-11-25T03:32:08.738" v="32" actId="27636"/>
          <ac:spMkLst>
            <pc:docMk/>
            <pc:sldMk cId="350869878" sldId="347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1B518E6E-68BE-495F-B036-E3B8B3242720}" dt="2021-11-25T03:33:07.615" v="41" actId="27636"/>
        <pc:sldMkLst>
          <pc:docMk/>
          <pc:sldMk cId="3853980075" sldId="348"/>
        </pc:sldMkLst>
        <pc:spChg chg="mod">
          <ac:chgData name="老兄 悟見" userId="d3c841b5715e98f1" providerId="LiveId" clId="{1B518E6E-68BE-495F-B036-E3B8B3242720}" dt="2021-11-25T03:33:07.615" v="41" actId="27636"/>
          <ac:spMkLst>
            <pc:docMk/>
            <pc:sldMk cId="3853980075" sldId="348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1B518E6E-68BE-495F-B036-E3B8B3242720}" dt="2021-11-25T03:32:46.778" v="37" actId="207"/>
        <pc:sldMkLst>
          <pc:docMk/>
          <pc:sldMk cId="783514528" sldId="349"/>
        </pc:sldMkLst>
        <pc:spChg chg="mod">
          <ac:chgData name="老兄 悟見" userId="d3c841b5715e98f1" providerId="LiveId" clId="{1B518E6E-68BE-495F-B036-E3B8B3242720}" dt="2021-11-25T03:32:46.778" v="37" actId="207"/>
          <ac:spMkLst>
            <pc:docMk/>
            <pc:sldMk cId="783514528" sldId="349"/>
            <ac:spMk id="5" creationId="{00000000-0000-0000-0000-000000000000}"/>
          </ac:spMkLst>
        </pc:spChg>
      </pc:sldChg>
      <pc:sldChg chg="modSp mod">
        <pc:chgData name="老兄 悟見" userId="d3c841b5715e98f1" providerId="LiveId" clId="{1B518E6E-68BE-495F-B036-E3B8B3242720}" dt="2021-11-25T03:32:21.203" v="35" actId="27636"/>
        <pc:sldMkLst>
          <pc:docMk/>
          <pc:sldMk cId="3984881144" sldId="350"/>
        </pc:sldMkLst>
        <pc:spChg chg="mod">
          <ac:chgData name="老兄 悟見" userId="d3c841b5715e98f1" providerId="LiveId" clId="{1B518E6E-68BE-495F-B036-E3B8B3242720}" dt="2021-11-25T03:32:21.203" v="35" actId="27636"/>
          <ac:spMkLst>
            <pc:docMk/>
            <pc:sldMk cId="3984881144" sldId="350"/>
            <ac:spMk id="5" creationId="{00000000-0000-0000-0000-000000000000}"/>
          </ac:spMkLst>
        </pc:spChg>
      </pc:sldChg>
    </pc:docChg>
  </pc:docChgLst>
  <pc:docChgLst>
    <pc:chgData name="老兄 悟見" userId="d3c841b5715e98f1" providerId="LiveId" clId="{C14823E2-DA60-4CD8-82B1-9002963A54FE}"/>
    <pc:docChg chg="modSld">
      <pc:chgData name="老兄 悟見" userId="d3c841b5715e98f1" providerId="LiveId" clId="{C14823E2-DA60-4CD8-82B1-9002963A54FE}" dt="2021-12-11T02:33:40.854" v="12" actId="207"/>
      <pc:docMkLst>
        <pc:docMk/>
      </pc:docMkLst>
      <pc:sldChg chg="modSp mod">
        <pc:chgData name="老兄 悟見" userId="d3c841b5715e98f1" providerId="LiveId" clId="{C14823E2-DA60-4CD8-82B1-9002963A54FE}" dt="2021-12-11T02:31:47.022" v="1" actId="207"/>
        <pc:sldMkLst>
          <pc:docMk/>
          <pc:sldMk cId="2451051432" sldId="345"/>
        </pc:sldMkLst>
        <pc:spChg chg="mod">
          <ac:chgData name="老兄 悟見" userId="d3c841b5715e98f1" providerId="LiveId" clId="{C14823E2-DA60-4CD8-82B1-9002963A54FE}" dt="2021-12-11T02:31:47.022" v="1" actId="207"/>
          <ac:spMkLst>
            <pc:docMk/>
            <pc:sldMk cId="2451051432" sldId="345"/>
            <ac:spMk id="5" creationId="{00000000-0000-0000-0000-000000000000}"/>
          </ac:spMkLst>
        </pc:spChg>
      </pc:sldChg>
      <pc:sldChg chg="modSp mod">
        <pc:chgData name="老兄 悟見" userId="d3c841b5715e98f1" providerId="LiveId" clId="{C14823E2-DA60-4CD8-82B1-9002963A54FE}" dt="2021-12-11T02:32:05.250" v="3" actId="207"/>
        <pc:sldMkLst>
          <pc:docMk/>
          <pc:sldMk cId="1659462061" sldId="346"/>
        </pc:sldMkLst>
        <pc:spChg chg="mod">
          <ac:chgData name="老兄 悟見" userId="d3c841b5715e98f1" providerId="LiveId" clId="{C14823E2-DA60-4CD8-82B1-9002963A54FE}" dt="2021-12-11T02:32:05.250" v="3" actId="207"/>
          <ac:spMkLst>
            <pc:docMk/>
            <pc:sldMk cId="1659462061" sldId="346"/>
            <ac:spMk id="5" creationId="{00000000-0000-0000-0000-000000000000}"/>
          </ac:spMkLst>
        </pc:spChg>
      </pc:sldChg>
      <pc:sldChg chg="modSp mod">
        <pc:chgData name="老兄 悟見" userId="d3c841b5715e98f1" providerId="LiveId" clId="{C14823E2-DA60-4CD8-82B1-9002963A54FE}" dt="2021-12-11T02:32:27.455" v="5" actId="207"/>
        <pc:sldMkLst>
          <pc:docMk/>
          <pc:sldMk cId="350869878" sldId="347"/>
        </pc:sldMkLst>
        <pc:spChg chg="mod">
          <ac:chgData name="老兄 悟見" userId="d3c841b5715e98f1" providerId="LiveId" clId="{C14823E2-DA60-4CD8-82B1-9002963A54FE}" dt="2021-12-11T02:32:27.455" v="5" actId="207"/>
          <ac:spMkLst>
            <pc:docMk/>
            <pc:sldMk cId="350869878" sldId="347"/>
            <ac:spMk id="5" creationId="{00000000-0000-0000-0000-000000000000}"/>
          </ac:spMkLst>
        </pc:spChg>
      </pc:sldChg>
      <pc:sldChg chg="modSp mod">
        <pc:chgData name="老兄 悟見" userId="d3c841b5715e98f1" providerId="LiveId" clId="{C14823E2-DA60-4CD8-82B1-9002963A54FE}" dt="2021-12-11T02:33:40.854" v="12" actId="207"/>
        <pc:sldMkLst>
          <pc:docMk/>
          <pc:sldMk cId="3853980075" sldId="348"/>
        </pc:sldMkLst>
        <pc:spChg chg="mod">
          <ac:chgData name="老兄 悟見" userId="d3c841b5715e98f1" providerId="LiveId" clId="{C14823E2-DA60-4CD8-82B1-9002963A54FE}" dt="2021-12-11T02:33:40.854" v="12" actId="207"/>
          <ac:spMkLst>
            <pc:docMk/>
            <pc:sldMk cId="3853980075" sldId="348"/>
            <ac:spMk id="5" creationId="{00000000-0000-0000-0000-000000000000}"/>
          </ac:spMkLst>
        </pc:spChg>
      </pc:sldChg>
      <pc:sldChg chg="modSp mod">
        <pc:chgData name="老兄 悟見" userId="d3c841b5715e98f1" providerId="LiveId" clId="{C14823E2-DA60-4CD8-82B1-9002963A54FE}" dt="2021-12-11T02:33:06.813" v="9" actId="207"/>
        <pc:sldMkLst>
          <pc:docMk/>
          <pc:sldMk cId="783514528" sldId="349"/>
        </pc:sldMkLst>
        <pc:spChg chg="mod">
          <ac:chgData name="老兄 悟見" userId="d3c841b5715e98f1" providerId="LiveId" clId="{C14823E2-DA60-4CD8-82B1-9002963A54FE}" dt="2021-12-11T02:33:06.813" v="9" actId="207"/>
          <ac:spMkLst>
            <pc:docMk/>
            <pc:sldMk cId="783514528" sldId="349"/>
            <ac:spMk id="5" creationId="{00000000-0000-0000-0000-000000000000}"/>
          </ac:spMkLst>
        </pc:spChg>
      </pc:sldChg>
      <pc:sldChg chg="modSp mod">
        <pc:chgData name="老兄 悟見" userId="d3c841b5715e98f1" providerId="LiveId" clId="{C14823E2-DA60-4CD8-82B1-9002963A54FE}" dt="2021-12-11T02:32:40.901" v="7" actId="207"/>
        <pc:sldMkLst>
          <pc:docMk/>
          <pc:sldMk cId="3984881144" sldId="350"/>
        </pc:sldMkLst>
        <pc:spChg chg="mod">
          <ac:chgData name="老兄 悟見" userId="d3c841b5715e98f1" providerId="LiveId" clId="{C14823E2-DA60-4CD8-82B1-9002963A54FE}" dt="2021-12-11T02:32:40.901" v="7" actId="207"/>
          <ac:spMkLst>
            <pc:docMk/>
            <pc:sldMk cId="3984881144" sldId="350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2021/12/11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2021/12/11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2021/12/11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94913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濟公老師解聖經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一、同心協力辦末劫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末劫年是大家要同心協力，－心－德，－起來行修辦道的時候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，不是我行我素，修我自已而已，徒兒們都求道了，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求道就是求得再造之機，再生之機，就是徒兒們的生命獲得重生，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蒙沾天恩師德的再生之恩，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使徒兒們經過輪迴而變質的心性，回復到清淨天眞光明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94913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濟公老師解聖經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二、進窄門就是求道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你們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要進入窄門，因為引到滅亡，那門是寬的，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路是大的，進去的人很多，引到永生，那門是窄的，路是小的，找著的人也少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pPr algn="l"/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這個窄門就是徒兒的自性之地一方寸寶田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。剛才說的那－段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〈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聖經）當中寫的，又印證到天道的寶貴，點開靈性正門，生死門户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59462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94913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濟公老師解聖經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三、火的洗禮是求道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『〈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神的國住在你們的中間，十字架中找眞人，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〈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求道）就是求得靈性的本來根源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，如同佛教的（摩頂受記），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〈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求道）就猶如基督教所說的（聖靈與火的洗禮），就是得受明師－指點。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如果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徒兒們没有得受明師－指點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，没有傳道予你，任憑徒兒有顏回或者是愛因斯坦的聰明才智，徒兒們也是難以回天，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0869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94913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濟公老師解聖經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三、火的洗禮是求道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縱使讓你坐破蒲團，徒兒還是不得其門而入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，所以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〈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求道）就是（登堂入室），已經進來天國了，就是徒兒們得救了，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也是你們沈淪在苦海翻身了，翻身見到宇宙之光了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，所以 上帝宇宙之光來照映徒兒們的性命之光，光光相印。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〈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翻身）就是得救了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84881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94913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濟公老師解聖經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四、求道見上帝的門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『〈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登堂入室）就是明師－指點，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打開徒兒們回到天國見皇母，見 上帝的門。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</a:p>
          <a:p>
            <a:pPr algn="l"/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『〈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聖經）啓示錄又有說，（看哪！我在門外敲門，若聽見我聲音就出來開門的，我就進去到它那裡。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所以為師進到徒兒的自性門，點開徒兒們的生死門户，靈性正門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，讓徒兒們的心性大開，接受 上帝光的普照。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83514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94913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濟公老師解聖經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70000" lnSpcReduction="20000"/>
          </a:bodyPr>
          <a:lstStyle/>
          <a:p>
            <a:pPr marL="36576" indent="0" algn="l">
              <a:buNone/>
            </a:pPr>
            <a:r>
              <a:rPr lang="zh-TW" altLang="en-US" sz="41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五、沒求道落入輪迴</a:t>
            </a:r>
          </a:p>
          <a:p>
            <a:pPr algn="l"/>
            <a:r>
              <a:rPr lang="zh-TW" altLang="en-US" sz="41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41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如果是「－般沒有求道的衆生呢？</a:t>
            </a:r>
            <a:r>
              <a:rPr lang="zh-TW" altLang="en-US" sz="41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人死後，因為没有求道，而且在因果和業債的拉力，吸力驅使之下，靈性就從六門出，所以就四生六道輪迴了」。</a:t>
            </a:r>
          </a:p>
          <a:p>
            <a:pPr algn="l"/>
            <a:r>
              <a:rPr lang="en-US" altLang="zh-TW" sz="41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41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徒兒們都求道也點開正門了，</a:t>
            </a:r>
            <a:r>
              <a:rPr lang="zh-TW" altLang="en-US" sz="41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所以只要徒兒有修心煉性，修身養性，行功立德，了消因業債，死後靈性從正門出，回到 明明上帝之處。</a:t>
            </a:r>
            <a:r>
              <a:rPr lang="en-US" altLang="zh-TW" sz="41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</a:p>
          <a:p>
            <a:pPr algn="l"/>
            <a:r>
              <a:rPr lang="zh-TW" altLang="en-US" sz="41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故而</a:t>
            </a:r>
            <a:r>
              <a:rPr lang="en-US" altLang="zh-TW" sz="41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41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徒兒們都沾得天恩師德， </a:t>
            </a:r>
            <a:r>
              <a:rPr lang="zh-TW" altLang="en-US" sz="41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明明上帝的恩德，現在正是讓徒兒們洗去，贖去這六萬多年來輪迴所造下的因果業債</a:t>
            </a:r>
            <a:r>
              <a:rPr lang="en-US" altLang="zh-TW" sz="41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41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53980075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3083</TotalTime>
  <Words>714</Words>
  <Application>Microsoft Office PowerPoint</Application>
  <PresentationFormat>如螢幕大小 (16:9)</PresentationFormat>
  <Paragraphs>31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標楷體</vt:lpstr>
      <vt:lpstr>Arial</vt:lpstr>
      <vt:lpstr>Calibri</vt:lpstr>
      <vt:lpstr>Franklin Gothic Book</vt:lpstr>
      <vt:lpstr>Wingdings 2</vt:lpstr>
      <vt:lpstr>科技</vt:lpstr>
      <vt:lpstr>濟公老師解聖經 悟見講</vt:lpstr>
      <vt:lpstr>濟公老師解聖經 悟見講</vt:lpstr>
      <vt:lpstr>濟公老師解聖經 悟見講</vt:lpstr>
      <vt:lpstr>濟公老師解聖經 悟見講</vt:lpstr>
      <vt:lpstr>濟公老師解聖經 悟見講</vt:lpstr>
      <vt:lpstr>濟公老師解聖經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2021-12-11T02:33:43Z</dcterms:modified>
  <cp:contentStatus/>
</cp:coreProperties>
</file>