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9" r:id="rId3"/>
    <p:sldId id="258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任君聰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明過顏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閔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遇明師莫強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猜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熟讀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千經萬</a:t>
            </a:r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典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講徹法華經，唸徹大悲咒，種瓜還得瓜，種豆還得豆，不得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指，仍須輪迴受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祖弘忍大師說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：不識本心，學法無益。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1185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10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6508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0348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二、不求道迷昧自性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祖弘忍大師說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事大，無常迅速；汝等眾生只求福田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求出離生死苦海，自性若迷，福何可救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不求道不知生死覺路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：不知靈性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生從何處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到何處去呢？</a:t>
            </a: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不知身上的無極天在何處？玄關竅未開，不能超脫氣數輪迴，以致落入閻君手裡，不能解脫。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2558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三、儒家子難超生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子，就是指讀書人，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讀書求學，只追求功名利祿，榮華富貴，不知來拜明師求道。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不知拜明師求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，縱然把四書五經都背熟了，但不知「大學之道，在明明德，在親民，在止於至善。」之真意，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至善寶地玄關竅未開，因此不能解脫。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孔夫子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「朝聞道夕死可矣」之真意，哀哉，儒家子。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、道家子難超生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道家子：是指道家的修行者，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知道修行，苦讀老子經典，但是不知拜明師求道，不識老子聖意，空在文字上打轉。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老子說「谷神不死，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謂之玄牝，玄牝之門是謂天地根。」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老子聖意是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要修行者打開玄牝之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門：玄關竅，才能超脫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，故不能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179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9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佛家子難超生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子是指佛家的修行者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，不管是出家修行或在家修行都算。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弟子雖有精進者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，苦讀佛經，但因不知「拜明師求求道」，只懂皮毛，不知「如來真實意，即是正法眼藏。」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因沒有求道，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玄關未開，無法超脫生死。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是成佛的不二之法，即是「拜明師求道」，接受佛的「法華授記」。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2521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六、基督徒難超生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有的基督徒很精進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，苦讀聖經，但不明聖經之意，不知來拜明師求道，來開啟身上之十字架，以致沒辦法永生，無法回上帝的國。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基督徒要永生，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一定要聽耶穌老師的話，接受「聖靈與火」的施洗，也就是拜明師求道，開啟身上的十字架。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基督徒，光讀聖經不求道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，是不能永生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是指永生之門在哪裡？要悟啊。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841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七、回教徒難回天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有很多回教徒，很精進的苦讀「可蘭經」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，但因沒有拜明師求道，不知「回回之地」，所以不能回阿拉上帝的「天園」，也不能得到永生。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穆罕默德在世有拜明師迦伯納求道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，他也希望他的門徒都能來求道，所以留下密語「阿里夫兩目密目」啟示回教徒要求道。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不求道，不知回回之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，也不知密語之意，故不能永生。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4954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八、俗家子更難回天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子：是指不知修行的人，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每天都看一些世俗的書，談論人世間的是是非非，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電視上的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嘴，知識雖然豐富，才高八斗，但不知拜明師求道，生死來路不知，當然要落入輪迴，永不得超生。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超生，一定要來拜明師求道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，打開身上的無極門：玄關竅，然後內修德行，外立功德，廣度有緣眾生，如此才能獲得解脫，靈回理天。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6274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滿腹經綸難超生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九、其他法門難超生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指一般芸芸眾生，雖有一點智慧，也知道讀經典修行，但是東看西看，抓不到根，落入旁門，術流動靜，盲修瞎煉，苦死無成。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如果能來拜明師求大道，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開啟生死竅門：玄關竅，然後好好行功立德，一樣可以回理天成仙做佛，永脫輪迴。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478546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365</TotalTime>
  <Words>998</Words>
  <Application>Microsoft Office PowerPoint</Application>
  <PresentationFormat>如螢幕大小 (16:9)</PresentationFormat>
  <Paragraphs>211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  <vt:lpstr>滿腹經綸難超生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140</cp:revision>
  <dcterms:created xsi:type="dcterms:W3CDTF">2014-02-15T05:50:45Z</dcterms:created>
  <dcterms:modified xsi:type="dcterms:W3CDTF">2016-07-19T01:40:22Z</dcterms:modified>
</cp:coreProperties>
</file>