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9" r:id="rId2"/>
    <p:sldId id="330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31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2" d="100"/>
          <a:sy n="62" d="100"/>
        </p:scale>
        <p:origin x="955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、神通擾亂道場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為什麼為師要叫你們，停止靈通感應的事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，你們可知道嗎？ 就算你們有，也千萬不要講出來，因為那樣會弄得人心惶惶的，你們可明白嗎？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今天我們有責任，來維護整個佛堂，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我們要有鎮殿的威嚴，那些妖魔鬼怪是不可以入侵的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十、這輩修道才是真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你會看三世因果，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道親要你幫他看看，他下輩子會做什麼？你如果可以替他看到下輩子，會成仙做佛，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那麼他這輩子，是不是就不必修了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，話不是這麼講，你這輩子不修，你下輩子，什麼都不是啊！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你這輩子要修，你下輩子肯定是仙佛菩薩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，如果是仙佛菩薩，那也就沒有下輩子了，你上輩子是什麼，重要嗎？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4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十一、不修一切都沒用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一定要執著我，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以前是天上哪一宮，哪一府，那一殿的仙女嗎？何需去執著這個呢？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就算你前輩子，是玉皇大天尊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，你是觀世音菩薩，你這輩子不修，你下輩子什麼都不是，聽懂嗎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07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十二、平安回天最重要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修道不能只走到一半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，認為不稀奇、沒感應就不修了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奇奇怪怪的，太多了，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要選擇一條正確的路，能讓我們回理天，這才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重要。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97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二、通靈是左道旁門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道本平常自然，無有奇異論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，不談天機，不求神通與通靈，此非正道。皆落左道旁門。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通靈使人不得清靜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，徒兒啊，通靈去久了，將被他靈佔據，往後還有更多呢！小心天盤勾出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02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三、通靈者勾出天盤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修道最重要，就是守住「忠孝節義」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不能到處亂接靈駕以通靈，這不是正法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那是左道旁門。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通靈的人，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以後會很多，你如果去久了，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天盤自然會勾出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四、抽籤卜卦不執著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徒啊，你們去抽過簽嗎？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抽籤、卜卦、問神明，這麼多的花樣，是不是你們自己沒主張，無法把握了呢？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所以你們去求助於這些，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就算這些，給了你應驗，或者指示，那也只不過是個建議而已，要怎麼做，還是要靠你自己啊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34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五、左道旁門莫好奇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其他奇奇怪怪的左道旁門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，有可能讓你得到短暫的感應或顯化，卻不是根本究竟。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徒啊，你們要認理行、認理修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，不要盡追求外在的新鮮事，好嗎？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你們要運用真智慧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，來修道辦道，是理則進，無理則退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20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六、不要講怪力亂神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徒兒啊！你們辦事要注意，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不要隨便去講怪力亂神的話。有些人會神通，是不是啊？這樣是不好的。你們有人還有第六感，會通鬼神啊！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要是你們真的那麼強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，怎麼還坐在這裏呢？要知道，修道是根本的問題。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47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七、穩住心性莫亂跑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將你的這顆心穩住，才不會隨波逐流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。看到什麼好的，就跟著去，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人家說那邊的廟特別新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，就一窩蜂地跑去；那邊的戲特別好看，也一窩蜂地跑去看；那邊的醫生特別好，又跟著去看。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你有沒有先判斷判斷，想一想是不是合情合理，如你所要呢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03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八、不要追求感應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要記得，道就是你與生俱來的佛性，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你要能夠去，把他發揚光大，不要老是心裏面，想著要有什麼感應，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如果真要有什麼感應，那就了不可得，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懂嗎？把這個理給認清楚了，你才能做自己的主人哪！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907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九、不能用神通成全人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你說你會看三世因果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，告訴道親他上輩子是什麼，這輩子，要他快拿一些錢出來助道，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這樣都不是以理來成全的，都不穩當，明白嗎？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92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2350</TotalTime>
  <Words>974</Words>
  <Application>Microsoft Office PowerPoint</Application>
  <PresentationFormat>如螢幕大小 (16:9)</PresentationFormat>
  <Paragraphs>68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法術神通是旁門 悟見講</vt:lpstr>
      <vt:lpstr>法術神通是旁門 悟見講</vt:lpstr>
      <vt:lpstr>法術神通是旁門 悟見講</vt:lpstr>
      <vt:lpstr>法術神通是旁門 悟見講</vt:lpstr>
      <vt:lpstr>法術神通是旁門 悟見講</vt:lpstr>
      <vt:lpstr>法術神通是旁門 悟見講</vt:lpstr>
      <vt:lpstr>法術神通是旁門 悟見講</vt:lpstr>
      <vt:lpstr>法術神通是旁門 悟見講</vt:lpstr>
      <vt:lpstr>法術神通是旁門 悟見講</vt:lpstr>
      <vt:lpstr>法術神通是旁門 悟見講</vt:lpstr>
      <vt:lpstr>法術神通是旁門 悟見講</vt:lpstr>
      <vt:lpstr>法術神通是旁門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453</cp:revision>
  <dcterms:created xsi:type="dcterms:W3CDTF">2014-02-15T05:50:45Z</dcterms:created>
  <dcterms:modified xsi:type="dcterms:W3CDTF">2018-11-28T07:34:17Z</dcterms:modified>
  <cp:contentStatus/>
</cp:coreProperties>
</file>