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58" r:id="rId3"/>
    <p:sldId id="266" r:id="rId4"/>
    <p:sldId id="271" r:id="rId5"/>
    <p:sldId id="259" r:id="rId6"/>
    <p:sldId id="265" r:id="rId7"/>
    <p:sldId id="272" r:id="rId8"/>
    <p:sldId id="273" r:id="rId9"/>
    <p:sldId id="274" r:id="rId10"/>
    <p:sldId id="269" r:id="rId11"/>
    <p:sldId id="267" r:id="rId12"/>
    <p:sldId id="264" r:id="rId13"/>
    <p:sldId id="268" r:id="rId14"/>
    <p:sldId id="263" r:id="rId15"/>
    <p:sldId id="261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法船與道門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zh-TW" altLang="en-US" sz="5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一、法船就是真道正法</a:t>
            </a:r>
            <a:endParaRPr lang="en-US" altLang="zh-TW" sz="58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性理題釋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三十六題</a:t>
            </a:r>
            <a:endParaRPr lang="en-US" altLang="zh-TW" sz="5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三六</a:t>
            </a:r>
            <a:r>
              <a:rPr lang="zh-TW" altLang="en-US" sz="5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、法船是何物亦能看得見</a:t>
            </a:r>
            <a:r>
              <a:rPr lang="zh-TW" altLang="en-US" sz="5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endParaRPr lang="en-US" altLang="zh-TW" sz="58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船這名詞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，不過是個喻言，其實就是道，也無形象可見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5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5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說是法船呢？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因為人在世上，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醉生夢死，</a:t>
            </a:r>
            <a:r>
              <a:rPr lang="zh-TW" altLang="en-US" sz="5800" dirty="0">
                <a:latin typeface="標楷體" panose="03000509000000000000" pitchFamily="65" charset="-120"/>
                <a:ea typeface="標楷體" panose="03000509000000000000" pitchFamily="65" charset="-120"/>
              </a:rPr>
              <a:t>四生六道，輪回不已，造種種因緣，受種種果報，隨波逐浪，沒有完結，解脫無門，痛苦萬狀，這不是苦海嗎</a:t>
            </a:r>
            <a:r>
              <a:rPr lang="zh-TW" altLang="en-US" sz="5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5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/>
              <a:t/>
            </a:r>
            <a:br>
              <a:rPr lang="zh-TW" altLang="en-US" sz="3200" dirty="0"/>
            </a:br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2201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法船與道門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、上法船就是求道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性理題釋三八題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三八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、求道可矣敬神得勿迷信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乎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者誠也，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凡人之有益於我者，莫不敬而禮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降大道，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闡明一理，顯露眞機，令人知一理為萬有之始，眞宰為造化萬有惟一之尊神，稱眞宰為無生，無生為靈性之母，又為生身之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始祖。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96222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法船與道門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人生於世，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率皆迷失本性，忘卻來路，生生死死，備受輪回之苦。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無生老母，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時切懸念，故降大道，以救眾生，令人遵循明路，返還本性。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豈有求關係身心性命之大道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，而可傲慢自若者乎，所以敬神者，正是報答救我傳渡之恩，藉以表達誠心耳，豈可目為迷信也。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23743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法船與道門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六、上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不是迷信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明師一指是法華授記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是佛對發心修行的眾生，授與將來必當成佛的一種「記別」，以手摩頂。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法華經授記品：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佛陀曾為迦葉、目犍連、須菩提、迦旃延等四個弟子授記；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金剛經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燃燈佛也曾為釋迦牟尼授記：「汝於來世當得作佛，號釋迦牟尼。」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49754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法船與道門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七、求道不是求福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性理題釋三九題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三九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、不知敬神也可求福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敬神求福，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須得防非改過，不然，獲罪於天，無所禱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況且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以道為重，以福利為輕，試看自古君王，無量洪福，而今安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五祖有言曰：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世人只求福，不思自性若迷，有何福可求呢？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46179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法船與道門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59482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八、福報再大難超生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老師說：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運三陽開泰，真宗普降，有者不識天時，固執不通，不求明師點化，而盲修瞎煉，真諦無以參，性命無以立。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如是在世福德，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雖然多如恆沙之數，因不能明心見性故，亦只能享受天界、人間福德。或三界神祇而已。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24681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法船與道門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、求道修道超生死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，是所有眾生最後一次得救的機會，錯過這次大道普渡，在這個元會就沒有再開普渡了。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老母在訓子十誡中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說：           道有千條萬條，皆非敏捷正路，惟今垂金光一線，路通先天，一步上達，超氣越象，直登聖域。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老母又說：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得天道天榜上英名高掛                              地府中抅了賬脫出苦輪　                        朝聞道夕死可憑此一指　                              指出來無價寶直返瑤琳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2849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法船與道門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修了道呢，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則視世界為空花，富貴如泡影，妻子為情枷愛鎖，色空空色，無掛無礙，這不是等於上了法船了嗎？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/>
              <a:t/>
            </a:r>
            <a:br>
              <a:rPr lang="zh-TW" altLang="en-US" sz="3200" dirty="0"/>
            </a:br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法船與道門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二、明師一指是法船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指是成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佛正法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昔日佛世尊在靈山會上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，拈花微笑，人天百萬都不知真義，惟獨迦葉尊者破顏微笑，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世尊即曰「吾有正法眼藏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，涅槃妙心，實相無相，微妙法門，不立文字，教外別傳，付囑摩訶迦葉。」</a:t>
            </a:r>
            <a:endParaRPr lang="en-US" altLang="zh-TW" sz="3600" dirty="0">
              <a:solidFill>
                <a:srgbClr val="FFFF00"/>
              </a:solidFill>
              <a:latin typeface="標楷體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6659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法船與道門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、法船與道門之不同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性理題釋三七題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三七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、現在道門很多是否都是法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船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道門甚多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，不能說他都是法船，然而雖說不是法船，大約是個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是教人學好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，所以有參禪打坐的，有誦經念佛的，也有拿刀弄槍的，也有持法念咒的，種種名目，多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極了。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5989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法船與道門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總而言之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不外邪正兩途，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俗云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轆轤把，絞三絞，那個門裏都可跑，找著正門成佛祖，找不著正門空煩惱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看各人之眼力及福澤何如耳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，所以孔聖說：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博學之，審問之，慎思之，明辨之 ，篤行之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859782"/>
            <a:ext cx="2376264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2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法船與道門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四、道門是術流動靜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術流動靜是道門教門，修之者不能解脫，只得來世福報。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術者法術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畫符念咒、駕霧騰雲、飛空步虛、踏罡布鬥，呼雷遣將、撒豆成兵，五遁變化，降象走陰等七十二般變化，俱不能超生了死，皆非正也。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9852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法船與道門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門解析</a:t>
            </a:r>
            <a:endParaRPr lang="en-US" altLang="zh-TW" sz="36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流者溢流也，雲遊天涯，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朝山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禮拜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募化十方、修寺建塔、醫卜星相，算數推測。知過去未來。吉凶禍福。響驗如神。九流三教、諸子百家、口頭三昧，一切流道，俱不能超生了死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，皆非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50494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法船與道門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/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動門解析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動者，行動也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，凡習八段錦、搬運吐納、擦掌拂拳、曬背反睛，飧霧服氣。采藥煉丹。服乳咽精。站立坐跑。運氣之功。一切有作有為、有相有形不能超生了死，皆非正也。</a:t>
            </a:r>
            <a:endParaRPr lang="en-US" altLang="zh-TW" sz="36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3991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法船與道門</a:t>
            </a:r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門解析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靜者，寂靜也。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隱庵入洞，靜坐觀空，數息止念、辟穀練形，斷食之類，有守泥丸，有守尾閭，有守穀道，有守臍輪、有眼觀鼻、鼻觀心，以血心作黃庭，以肝肺為龍虎，以心腎作坎離，有守兩乳之中。有修性不修命，有修命不修性，一切陽寡陰孤，盲修瞎煉之道，俱不能超生了死，皆非正也。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7204441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581</TotalTime>
  <Words>1394</Words>
  <Application>Microsoft Office PowerPoint</Application>
  <PresentationFormat>如螢幕大小 (16:9)</PresentationFormat>
  <Paragraphs>244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2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法船與道門 悟見講                  </vt:lpstr>
      <vt:lpstr>法船與道門 悟見講                  </vt:lpstr>
      <vt:lpstr>法船與道門 悟見講                  </vt:lpstr>
      <vt:lpstr>法船與道門 悟見講                  </vt:lpstr>
      <vt:lpstr>法船與道門 悟見講                  </vt:lpstr>
      <vt:lpstr>法船與道門 悟見講                  </vt:lpstr>
      <vt:lpstr>法船與道門 悟見講                  </vt:lpstr>
      <vt:lpstr>法船與道門 悟見講                  </vt:lpstr>
      <vt:lpstr>法船與道門 悟見講                  </vt:lpstr>
      <vt:lpstr>法船與道門 悟見講                  </vt:lpstr>
      <vt:lpstr>法船與道門 悟見講                  </vt:lpstr>
      <vt:lpstr>法船與道門 悟見講                  </vt:lpstr>
      <vt:lpstr>法船與道門 悟見講                  </vt:lpstr>
      <vt:lpstr>法船與道門 悟見講                  </vt:lpstr>
      <vt:lpstr>法船與道門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156</cp:revision>
  <dcterms:created xsi:type="dcterms:W3CDTF">2014-02-15T05:50:45Z</dcterms:created>
  <dcterms:modified xsi:type="dcterms:W3CDTF">2016-08-18T15:59:36Z</dcterms:modified>
</cp:coreProperties>
</file>