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7" r:id="rId2"/>
    <p:sldId id="296" r:id="rId3"/>
    <p:sldId id="298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307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 smtClean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佛是從本性修起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自性，本來清靜，但用此心，直了成佛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佛陀靈山偈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好何靈山塔下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97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指是真禪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祖惠能説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知識，何名「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坐禪？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此法門中無障無礙，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一切，善惡境界，心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念不起，名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為坐；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見自性不動，名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為禪。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508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指真禪定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祖惠能説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知識，何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名禪定？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外離相為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禪，內不亂為定。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外看著相，內心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即亂，外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若離相，心即不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亂，本性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自淨自定，只為見性思境即亂。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若見諸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境，心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不亂者，是真定也。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善知識！外離相即禪，內不亂即是定，外禪內定，是為禪定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24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教外別傳在眼藏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教外別傳在眼藏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皈依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自性顯奇功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明心見性真明路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指人心返故宮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屏息諸緣點妙玄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禪宗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要義洩真詮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平心行直修功德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理歸真脫苦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47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、沒悟道只得福德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韋公曰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聞達摩初化梁武帝，帝問云：「朕一生造寺度僧，布施設齋，有何功德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」達摩曰：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實無功德。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弟子未達此理，願和尚為說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即曰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無功德，勿疑先聖之言，武帝心邪，不知正法，造寺度僧，布施設齋，名為求福，不可將福便為功德，功德在法身中，不在修福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三、了悟自性真功德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六祖惠能說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性是功，平等是德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；念念無滯，常見本性，真實妙用，名為功德；內心謙下是功，外行於禮是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自性建立萬法是功，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心體離念是德；不離自性是功，應用無染是德；念念無間是功，心行平直是德；自修性是功，自修身是德；若覓功德法身，但依此作，是真功德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50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心性圓融成怫道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將來的成就，不在道場的大小，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也不在佛堂廟宇的多寡，更不在信眾人數的比較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看修道人，是否真修實煉，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護守願戒，無貪無妄，不爭不辯，心性圓融的功夫，去完成自己的使命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5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人人都可成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求作佛，不求餘物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五祖又言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是嶺南人，又是獦獠，若為堪作佛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雖有南北，佛性本無南北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自心常現智慧，不離自性，就是福田，不知和尚教我做什麼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事務？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9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萬法不離自性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惠能三更入室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，祖以袈裟遮圍不令人見，為說金剛經，至「應無所住而生其心」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能言下大悟，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曰：「一切萬法不離自性」。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72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才能悟道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明師點道詞說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二目耀迴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真太陽，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了結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返故鄉。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飄飄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在天堂，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終日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煉神光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8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 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祖惠能說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觀心，自見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自真如性，以智慧觀照，於一切法不取不捨，即是見性成佛道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起正直般若觀照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，一剎那間，妄念俱滅，若識自性，一悟即至佛地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知識，智慧觀照，內外明徹，若識本心，即名解脫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89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求道悟道成佛道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學道常於自性觀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道常於自性觀，即與諸佛同一類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能説：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能正心，常生智慧，觀照自心，止惡行善，是自開佛之知見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6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742</TotalTime>
  <Words>960</Words>
  <Application>Microsoft Office PowerPoint</Application>
  <PresentationFormat>如螢幕大小 (16:9)</PresentationFormat>
  <Paragraphs>68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  <vt:lpstr>求道悟道成佛道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264</cp:revision>
  <dcterms:created xsi:type="dcterms:W3CDTF">2014-02-15T05:50:45Z</dcterms:created>
  <dcterms:modified xsi:type="dcterms:W3CDTF">2018-02-08T06:37:59Z</dcterms:modified>
  <cp:contentStatus/>
</cp:coreProperties>
</file>