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、求道是成佛授記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是佛對發心修行的眾生，授與將來必當成佛的一種「記別」，以手摩頂。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燃燈佛也曾為釋迦牟尼授記：「汝於來世當得作佛，號釋迦牟尼。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十、求道是開生死門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生我之門死我戶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幾個醒醒幾個悟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夜半鐵漢自思量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長生不死由人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45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十一、神光為何拜達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有詩曰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到底一歸何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是以神光拜達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只求一指躲閻羅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76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十二、佛偈上的印證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靈山偈：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佛講經典三千卷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末世有緣得此法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便是西方不老仙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80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二、求道是正法眼藏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典上說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佛世尊在靈山會上，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拈花微笑，人天百萬都不知真義，惟獨迦葉尊者破顏微笑，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世尊即曰「吾有正法眼藏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22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三、舒金色臂指求道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楞嚴經：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爾時世尊，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在大眾中，舒金色臂，摩阿難頂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7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四、各教聖人的印證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谷神不死，謂之玄牝，玄牝之門是謂天地根。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人若一竅通，則不死者，壽在神也。孔子談知其所止。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背起自己的十字架見上帝。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可蘭經上說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：回回之地，阿里夫兩目密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44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五、求道是求如是道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汝今諦聽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，當為汝說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男子、善女人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，發阿耨多羅三藐三菩提心，應如是住，如是降伏其心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1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六、傳道明師的印證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傳道明師點道詞說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目要迴光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真太陽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是真明路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了結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返故鄉。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今得一指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飄飄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有生和死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終日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煉神光。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9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七、成仙做佛要求道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歷代祖師都要求道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：前東方十八代祖師、西方二十八代祖師、後東方十八代祖師。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如：伏羲氏皇帝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、神農皇帝、黃帝軒遠氏、堯、舜、禹、湯、文武、周公、、都要拜明師求道。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五教聖人也要求道：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老子、孔子、佛陀、耶穌、穆罕默德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所有回理天的仙佛都要求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3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八、求道能超生死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不要小看玄關一指，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這一指點是名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，是指點大家找到自己的真主人本來面目，點開生死竅門，所以不可輕視。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古今仙佛聖賢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，無有不求明師而成之者也。故欲求超生了死，修道會真者，豈有不盡心訪求明師點化，而行善立德者乎？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3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不二法門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九、不求道無法超生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不求明師點化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，而盲修瞎煉，真諦無以參，性命無以立。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5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458</TotalTime>
  <Words>787</Words>
  <Application>Microsoft Office PowerPoint</Application>
  <PresentationFormat>如螢幕大小 (16:9)</PresentationFormat>
  <Paragraphs>64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188</cp:revision>
  <dcterms:created xsi:type="dcterms:W3CDTF">2014-02-15T05:50:45Z</dcterms:created>
  <dcterms:modified xsi:type="dcterms:W3CDTF">2017-08-25T01:35:02Z</dcterms:modified>
  <cp:contentStatus/>
</cp:coreProperties>
</file>