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4" r:id="rId4"/>
    <p:sldId id="303" r:id="rId5"/>
    <p:sldId id="302" r:id="rId6"/>
    <p:sldId id="301" r:id="rId7"/>
    <p:sldId id="300" r:id="rId8"/>
    <p:sldId id="305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-71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2018/6/4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求道不同於入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、求道掛號龍天表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掛號是將名字登錄在龍天表上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龍天表，是呈奏給宇宙的主宰明明上帝，祈求上天老母，賜給新求道人一條回天的道路。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這條回天的道路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，就是明師一指，打開玄關竅，得受天道三寶。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求道不同於入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九、努力修辦報天恩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我們能求道，完全沾到老母開恩降道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，赦免我們六萬來的罪過，所以今天我們才能求道。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我們求道後，要努力修辦，以報答天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恩。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0407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求道不同於入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二、獻供禮節敬仙佛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以清茶素果獻供於佛前，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代表感恩叩求的誠意。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藉著佛規禮節的莊嚴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，以收束眾生散亂的心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6764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求道不同於入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三、莊嚴殊勝請壇禮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請壇詞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肅靜，各列齊班，俱整衣冠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，誠敬聽宣，八卦爐中起祥煙，育化聖母降臨壇，關聖居左純陽右，二十八宿護法壇 ，雷部風部虎部龍部，各顯威嚴、、、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5987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求道不同於入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末後一著傳大道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申請詞上說：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明人在此訴一番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愚夫識得返鄉道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生來死去見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當前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895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求道不同於入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五、引保師立愿保証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引保師立愿文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虔心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跪在，明明上帝蓮下，今天願引願保大眾求，發一大道，性理真傳，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如若引入保入，左道旁門，邪教白蓮，哄騙人之錢財者，願受天譴雷誅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052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求道不同於入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六、明師先傳古合同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合同是回天的憑證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，是當初六萬年前，我們奉老母之命，要下凡治理世間，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當時老母付給我們這個合同，作為以後回天的憑證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0446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求道不同於入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七、明師點道超生死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禮囑是當代明師的點道詞，其中提到：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各個皆得還鄉道 保你無恙萬八年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余今領受恩師命 傳你本來玄妙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68916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求道不同於入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七、明師點道超生死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點道詞說</a:t>
            </a:r>
            <a:endParaRPr lang="en-US" altLang="zh-TW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得此一著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跳出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苦海淵，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飛身來上岸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即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得登雲船，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一指中央會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萬八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得超然。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你今得一指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飄飄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在天堂，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無有生和死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終日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煉神光；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林中授一點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主保無恙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153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求道不同於入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八、求道立願道尊貴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十條大愿：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㈠ 誠心抱守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實心懺悔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㈢不可虛心假意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不可退縮不前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㈤不可欺師滅祖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不可藐視前人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㈦不可不遵佛規 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㈧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不可洩露天機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㈨不可匿道不現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㈩量力而為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758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493</Words>
  <Application>Microsoft Office PowerPoint</Application>
  <PresentationFormat>如螢幕大小 (16:9)</PresentationFormat>
  <Paragraphs>41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求道不同於入教 悟見講</vt:lpstr>
      <vt:lpstr>求道不同於入教 悟見講</vt:lpstr>
      <vt:lpstr>求道不同於入教 悟見講</vt:lpstr>
      <vt:lpstr>求道不同於入教 悟見講</vt:lpstr>
      <vt:lpstr>求道不同於入教 悟見講</vt:lpstr>
      <vt:lpstr>求道不同於入教 悟見講</vt:lpstr>
      <vt:lpstr>求道不同於入教 悟見講</vt:lpstr>
      <vt:lpstr>求道不同於入教 悟見講</vt:lpstr>
      <vt:lpstr>求道不同於入教 悟見講</vt:lpstr>
      <vt:lpstr>求道不同於入教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286</cp:revision>
  <dcterms:created xsi:type="dcterms:W3CDTF">2014-02-15T05:50:45Z</dcterms:created>
  <dcterms:modified xsi:type="dcterms:W3CDTF">2018-06-04T06:51:42Z</dcterms:modified>
  <cp:contentStatus/>
</cp:coreProperties>
</file>