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313" r:id="rId3"/>
    <p:sldId id="312" r:id="rId4"/>
    <p:sldId id="311" r:id="rId5"/>
    <p:sldId id="310" r:id="rId6"/>
    <p:sldId id="308" r:id="rId7"/>
    <p:sldId id="307" r:id="rId8"/>
    <p:sldId id="306" r:id="rId9"/>
    <p:sldId id="305" r:id="rId10"/>
    <p:sldId id="304" r:id="rId11"/>
    <p:sldId id="301" r:id="rId12"/>
    <p:sldId id="300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4" d="100"/>
          <a:sy n="84" d="100"/>
        </p:scale>
        <p:origin x="780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氣天仙為何感嘆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一、氣天仙仍未解脫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 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我是明朝人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，現在是在台北市松山區皇順宮，奉玉皇大帝之命，審查人間人心善惡，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今日來此想求一條生路，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雖然我是氣天神，可是我不能超生了死，上天果位快要福盡，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氣天仙為何感嘆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十、不修不辦會後悔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都信科學不信鬼神，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所以你們不要淘汰自己，雖然得道沒有去做，也是一樣的，你們卻苦中作樂，不知達本還源，只知食衣住行而已，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假景會引誘人，所以我不想再輪迴了，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你們要把握三期良機，如果等到法船開了，再流淚，就來不及了。</a:t>
            </a:r>
          </a:p>
        </p:txBody>
      </p:sp>
    </p:spTree>
    <p:extLst>
      <p:ext uri="{BB962C8B-B14F-4D97-AF65-F5344CB8AC3E}">
        <p14:creationId xmlns:p14="http://schemas.microsoft.com/office/powerpoint/2010/main" val="4060291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氣天仙為何感嘆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十一、珍惜根基緣份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我只感慨，我慚愧沒有肉體可以得道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，你們都捨本逐末，應該要好好把握自己的生命，好好抱道奉行，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今天來是要告訴你們，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知道沒有肉體的痛苦，所以你們要珍惜你們的根基緣份。</a:t>
            </a:r>
          </a:p>
        </p:txBody>
      </p:sp>
    </p:spTree>
    <p:extLst>
      <p:ext uri="{BB962C8B-B14F-4D97-AF65-F5344CB8AC3E}">
        <p14:creationId xmlns:p14="http://schemas.microsoft.com/office/powerpoint/2010/main" val="1565137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氣天仙為何感嘆 </a:t>
            </a:r>
            <a:r>
              <a:rPr lang="zh-TW" altLang="en-US" sz="38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十二、勸世人趕快修辦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希望你們有緣又有份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，不要外表空虛，因為只有這次三曹普渡，不要等到沒有的時候，想求都求不到。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道是一時一運，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沒有永遠有這個道，你們年輕不辦，等到什麼時候才辦，希望你們要看重自己。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263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氣天仙為何感嘆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二、氣天神求道很難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我自己感到很慚愧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，都沒有求道，只是做了好事幫人而已，上天封我受人香煙幾百年福報，可是福盡，也是要受輪迴這個世界，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而今我又沒有肉體，想要求道是一件很難的事。</a:t>
            </a:r>
          </a:p>
        </p:txBody>
      </p:sp>
    </p:spTree>
    <p:extLst>
      <p:ext uri="{BB962C8B-B14F-4D97-AF65-F5344CB8AC3E}">
        <p14:creationId xmlns:p14="http://schemas.microsoft.com/office/powerpoint/2010/main" val="391807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氣天仙為何感嘆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三、輪迴世間太苦了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天時又那麼緊急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，我向濟公活佛，跪了五個月，濟公活佛叫我來這邊顯化，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我跪得皮破血流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，因為我不想再輪回這個世界，這個世界太苦了，人情冷淡。</a:t>
            </a:r>
          </a:p>
        </p:txBody>
      </p:sp>
    </p:spTree>
    <p:extLst>
      <p:ext uri="{BB962C8B-B14F-4D97-AF65-F5344CB8AC3E}">
        <p14:creationId xmlns:p14="http://schemas.microsoft.com/office/powerpoint/2010/main" val="1842357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氣天仙為何感嘆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四、轉世求道來不及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我如果轉世，也不可能得道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，那時候可能道已收起來了，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只要我能求道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，我一定會搭幫助道，雖然我是一個氣天神，也要受輪迴。</a:t>
            </a:r>
          </a:p>
        </p:txBody>
      </p:sp>
    </p:spTree>
    <p:extLst>
      <p:ext uri="{BB962C8B-B14F-4D97-AF65-F5344CB8AC3E}">
        <p14:creationId xmlns:p14="http://schemas.microsoft.com/office/powerpoint/2010/main" val="240742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氣天仙為何感嘆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五、珍惜現在快求道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我的限期已經不久了，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我非常感慨，都沒有遇到三期普渡，如今有三曹普渡，可是我沒有肉體，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你們好好喔！都有肉體可以求道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，你們大家要好好珍惜，如果失去再得就難了。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6527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氣天仙為何感嘆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六、珍惜身體努力修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你們凡間的人得道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，都不知道要好好修道辦道，都輕看自己的性命，都不好好的珍惜這個肉體，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而人心越來越壞，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都有自私的心，枉費你們拜了這麼個好的明師，</a:t>
            </a:r>
          </a:p>
        </p:txBody>
      </p:sp>
    </p:spTree>
    <p:extLst>
      <p:ext uri="{BB962C8B-B14F-4D97-AF65-F5344CB8AC3E}">
        <p14:creationId xmlns:p14="http://schemas.microsoft.com/office/powerpoint/2010/main" val="2704533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氣天仙為何感嘆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七、不修連累玄祖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如果你們不好好修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，以後也是一樣，要到地獄，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一樣也害了你們的九玄七祖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，你們是明師的弟子，大道太寶貴了，</a:t>
            </a:r>
          </a:p>
        </p:txBody>
      </p:sp>
    </p:spTree>
    <p:extLst>
      <p:ext uri="{BB962C8B-B14F-4D97-AF65-F5344CB8AC3E}">
        <p14:creationId xmlns:p14="http://schemas.microsoft.com/office/powerpoint/2010/main" val="2076611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氣天仙為何感嘆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八、法會驚天動地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能開法會是驚天動地的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，我心裡感到誠惶誠恐，你們向 老師，開了那麼多空頭支票，你們凡間的事，我都看的一清二楚，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你們實在太幸運了，能得這大道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，更應該要提起勇氣，好好的辦一番。</a:t>
            </a:r>
          </a:p>
        </p:txBody>
      </p:sp>
    </p:spTree>
    <p:extLst>
      <p:ext uri="{BB962C8B-B14F-4D97-AF65-F5344CB8AC3E}">
        <p14:creationId xmlns:p14="http://schemas.microsoft.com/office/powerpoint/2010/main" val="750703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氣天仙為何感嘆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九、天時緊急快修辦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蔡千歲 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你們都是不爭氣，才這樣子，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你自己不擔心，因為我們知道，災劫要來臨了，你們卻留戀這凡情假相，一點也不知道，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好好的修道辦道了道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，你們都辜負了，上天的好生之德，都只知道認假為真，假景當作是故鄉。</a:t>
            </a:r>
          </a:p>
        </p:txBody>
      </p:sp>
    </p:spTree>
    <p:extLst>
      <p:ext uri="{BB962C8B-B14F-4D97-AF65-F5344CB8AC3E}">
        <p14:creationId xmlns:p14="http://schemas.microsoft.com/office/powerpoint/2010/main" val="276141170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540</TotalTime>
  <Words>852</Words>
  <Application>Microsoft Office PowerPoint</Application>
  <PresentationFormat>如螢幕大小 (16:9)</PresentationFormat>
  <Paragraphs>60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氣天仙為何感嘆 悟見講</vt:lpstr>
      <vt:lpstr>氣天仙為何感嘆 悟見講</vt:lpstr>
      <vt:lpstr>氣天仙為何感嘆 悟見講</vt:lpstr>
      <vt:lpstr>氣天仙為何感嘆 悟見講</vt:lpstr>
      <vt:lpstr>氣天仙為何感嘆 悟見講</vt:lpstr>
      <vt:lpstr>氣天仙為何感嘆 悟見講</vt:lpstr>
      <vt:lpstr>氣天仙為何感嘆 悟見講</vt:lpstr>
      <vt:lpstr>氣天仙為何感嘆 悟見講</vt:lpstr>
      <vt:lpstr>氣天仙為何感嘆 悟見講</vt:lpstr>
      <vt:lpstr>氣天仙為何感嘆 悟見講</vt:lpstr>
      <vt:lpstr>氣天仙為何感嘆 悟見講</vt:lpstr>
      <vt:lpstr>氣天仙為何感嘆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259</cp:revision>
  <dcterms:created xsi:type="dcterms:W3CDTF">2014-02-15T05:50:45Z</dcterms:created>
  <dcterms:modified xsi:type="dcterms:W3CDTF">2021-05-03T00:17:12Z</dcterms:modified>
  <cp:contentStatus/>
</cp:coreProperties>
</file>