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258" r:id="rId3"/>
    <p:sldId id="269" r:id="rId4"/>
    <p:sldId id="259" r:id="rId5"/>
    <p:sldId id="267" r:id="rId6"/>
    <p:sldId id="260" r:id="rId7"/>
    <p:sldId id="264" r:id="rId8"/>
    <p:sldId id="274" r:id="rId9"/>
    <p:sldId id="265" r:id="rId10"/>
    <p:sldId id="273" r:id="rId11"/>
    <p:sldId id="270" r:id="rId12"/>
    <p:sldId id="272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0" autoAdjust="0"/>
    <p:restoredTop sz="92649" autoAdjust="0"/>
  </p:normalViewPr>
  <p:slideViewPr>
    <p:cSldViewPr>
      <p:cViewPr>
        <p:scale>
          <a:sx n="93" d="100"/>
          <a:sy n="93" d="100"/>
        </p:scale>
        <p:origin x="690" y="-1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2016/7/19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2016/7/19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朝山禮拜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難超生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朝山禮拜的意義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朝山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是佛教徒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至名山大寺進香，以懺除業障或還願的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朝拜行為。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朝山：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是從山下三步一拜，一路拜到山上。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修行者為了表示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求道的虔誠，常以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跪拜「三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步一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拜」方式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朝禮聖蹟。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653817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朝山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禮拜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難超生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十、朝山禮拜是下乘法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性理題釋第十二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題說：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敲打念唱，修橋鋪路，救貧濟災，此乃迴圈之理也，今世修善，來世享福，福盡善盡，仍墜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輪迴、、、行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之者成善人，成好人，不能成仙佛耳，此謂下乘法也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朝山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禮拜者，朝山時都唸誦佛號，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三步一跪拜，是屬於敲打唸唱，是下乘法，未經明師指，不能解脫。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佛陀金剛經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說：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若以色見我，以音聲求我，是人行邪道，不能見如來。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523458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朝山禮拜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難超生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朝山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能消業障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朝山禮拜，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只有唸佛跪拜，只能算是靜心健身，不是在行功德，這點要認清。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沒有功德，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如何消除業障？業障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不消，無法成就佛道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，所以無法超脫。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加上不拜明師求道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，更是不可能超脫生死。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928347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朝山禮拜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難超生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十二、佛經未說能超生</a:t>
            </a:r>
            <a:endParaRPr lang="en-US" altLang="zh-TW" sz="3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佛陀也沒有說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：朝山禮拜能超脫生死。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在眾多的佛經中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，也沒有找到「朝山禮拜能解脫」的經文，所以朝山禮拜不是佛陀的「正法眼藏」，故不能超生。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五教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聖人或五教經典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，也沒說過「朝山禮拜可以超脫生死」，由以上種種證明，朝山無法是超脫生死的。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朝山禮拜者，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要超脫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生死，一定要拜明師求道。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142982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朝山禮拜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難超生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、朝山禮拜在中國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在中國西漢時期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，就有虔誠的佛教徒以一步一拜或三步一拜的方式，朝禮四大名山，向佛菩薩懺除罪業或還願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。在西藏尤為盛行。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雲和尚為了報答雙親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的養育之恩，曾於四十三歲時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光緒八年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從普陀法華庵起香，三步一拜朝禮五台山，經歷三年圓滿。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朝山禮拜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難超生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三、朝山禮拜在外國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相傳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古印度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即有「巡禮」的習俗，「巡禮」，就是指巡迴禮拜佛、菩薩、祖師等之聖蹟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印度、不丹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、泥泊爾等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者，無論「僧」，無論「俗」，依然視為修行活動，他們翻山越嶺，爬山涉水，「五體投地」，虔誠敬拜，朝禮聖山。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68442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朝山禮拜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難超生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四、中國的朝山聖地</a:t>
            </a:r>
            <a:endParaRPr lang="en-US" altLang="zh-TW" sz="3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中國有四大名山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，山西的五台山、四川的峨眉山、浙江的普陀山和安徽的九華山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山西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五台山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是文殊菩薩的道場、四川峨眉山是普賢菩薩的道場、浙江普陀山是觀音菩薩的道場、安徽九華山是地藏王菩薩的道場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自古以來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佛教徒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為了懺悔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業障，還願報恩或虔誠求道，常常以三步一拜的方式朝禮名山聖地的諸佛菩薩。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70507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朝山禮拜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難超生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、佛教徒對朝山的期望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希望能廣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結法緣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希望能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消除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業障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希望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折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伏我慢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希望增進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道心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希望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凡夫拜成聖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者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希望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娑婆拜到淨土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希望從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污穢拜到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清淨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希望拜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到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心靈健康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希望拜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出正知正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希望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拜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出聰明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智慧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希望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拜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出寬大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包容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82936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朝山禮拜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難超生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朝山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禮拜非正道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朝山禮拜，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是未經明師指授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，生死竅門未開，所以無法超生。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因為修行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像水一樣到處流動，吃苦以為功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行，所以被歸納在旁門左道之內。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旁門左道有四果旁門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術流動靜，朝山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禮拜在四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旁門中，屬於流門，非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正道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摩祖師說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：一切流道，俱不能超生了死，皆非正也。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465250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朝山禮拜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難超生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、朝山禮拜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外求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朝山禮拜，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是到各地名山大廟去禮佛，是屬於心外求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朝山禮拜，心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外求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佛，心中執著於外境的修持，著相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修行，是有為法，因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指點，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不識本心，無法超生。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金剛經上佛陀說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「一切有為法，如夢幻泡影，如露亦如電，應做如是觀。」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952107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朝山禮拜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難超生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八、朝山禮拜不識靈山</a:t>
            </a:r>
            <a:endParaRPr lang="en-US" altLang="zh-TW" sz="3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真正靈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山，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不是外在的名山大廟，而是在我們身上，靈性居住的地方，才是真靈山。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朝山禮拜的修行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，不拜明師求道，就無法找到靈山。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佛陀的靈山偈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佛在靈山莫遠求                     靈山只在爾心頭              人人有個靈山塔                        好向靈山塔下修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朝山禮拜不求道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，不知靈山塔在何處？靈山塔就是玄關竅，玄關未開，當然不能超生。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229516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朝山禮拜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難超生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有感應並非是</a:t>
            </a: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endParaRPr lang="en-US" altLang="zh-TW" sz="3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朝山禮拜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者，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也會有感應，蒙神護佑，但有感應，並不能代表道，感應不是道，無法助我們的靈性解脫。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虛雲老和尚為了報答父母的恩德，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度脫父母的亡靈。從浙江省的普陀山起香，朝禮到山西五台山文殊菩薩的道場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途中倍經危難，皆蒙菩薩護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持。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但這種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感應不是道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，無法助自己和父母的靈性解脫。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85143019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473</TotalTime>
  <Words>1192</Words>
  <Application>Microsoft Office PowerPoint</Application>
  <PresentationFormat>如螢幕大小 (16:9)</PresentationFormat>
  <Paragraphs>216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朝山禮拜難超生 悟見講                  </vt:lpstr>
      <vt:lpstr>朝山禮拜難超生 悟見講                  </vt:lpstr>
      <vt:lpstr>朝山禮拜難超生 悟見講                  </vt:lpstr>
      <vt:lpstr>朝山禮拜難超生 悟見講                  </vt:lpstr>
      <vt:lpstr>朝山禮拜難超生 悟見講                  </vt:lpstr>
      <vt:lpstr>朝山禮拜難超生 悟見講                  </vt:lpstr>
      <vt:lpstr>朝山禮拜難超生 悟見講                  </vt:lpstr>
      <vt:lpstr>朝山禮拜難超生 悟見講                  </vt:lpstr>
      <vt:lpstr>朝山禮拜難超生 悟見講                  </vt:lpstr>
      <vt:lpstr>朝山禮拜難超生 悟見講                  </vt:lpstr>
      <vt:lpstr>朝山禮拜難超生 悟見講                  </vt:lpstr>
      <vt:lpstr>朝山禮拜難超生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180</cp:revision>
  <dcterms:created xsi:type="dcterms:W3CDTF">2014-02-15T05:50:45Z</dcterms:created>
  <dcterms:modified xsi:type="dcterms:W3CDTF">2016-07-19T07:29:44Z</dcterms:modified>
</cp:coreProperties>
</file>