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03" r:id="rId2"/>
    <p:sldId id="321" r:id="rId3"/>
    <p:sldId id="305" r:id="rId4"/>
    <p:sldId id="320" r:id="rId5"/>
    <p:sldId id="322" r:id="rId6"/>
    <p:sldId id="319" r:id="rId7"/>
    <p:sldId id="324" r:id="rId8"/>
    <p:sldId id="323" r:id="rId9"/>
    <p:sldId id="325" r:id="rId10"/>
    <p:sldId id="318" r:id="rId11"/>
    <p:sldId id="326" r:id="rId12"/>
    <p:sldId id="317" r:id="rId13"/>
    <p:sldId id="316" r:id="rId14"/>
    <p:sldId id="315" r:id="rId15"/>
    <p:sldId id="314" r:id="rId16"/>
    <p:sldId id="313" r:id="rId17"/>
    <p:sldId id="304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、法船是真道正法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法船這名詞，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不過是個喻言，其實就是道，也無形象可見。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為什麼說是法船呢？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因為人在世上，醉生夢死，四生六道，輪回不已，造種種因緣，受種種果報，隨波逐浪，沒有完結，解脫無門，痛苦萬狀，這不是苦海嗎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五、求道是回天之路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敬者誠也，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凡人之有益於我者，莫不敬而禮之。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天降大道，闡明一理，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顯露眞機，令人知一理為萬有之始，眞宰為造化萬有惟一之尊神，稱眞宰為無生，無生為靈性之母，又為生身之始祖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15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五、求道是回天之路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率皆迷失本性，忘卻來路，生生死死，備受輪回之苦。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無生老母，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時切懸念，故降大道，以救眾生，令人遵循明路，返還本性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六、上法船不是迷信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豈有求關係身心性命之大道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而可傲慢自若者乎，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所以敬神者，正是報答救我傳渡之恩，藉以表達誠心耳，豈可目為迷信也。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3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七、求道是蒙佛授記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授記，是佛對發心修行的眾生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，授與將來必當成佛的一種「記別」，以手摩頂。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法華經授記品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：佛陀曾為迦葉、目犍連、須菩提、迦旃延等四個弟子授記；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金剛經中，燃燈佛也曾為釋迦牟尼授記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：「汝於來世當得作佛，號釋迦牟尼。」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76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八、求道不是求福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欲敬神求福，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須得防非改過，不然，獲罪於天，無所禱也。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況且修道人，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以道為重，以福利為輕，試看自古君王，無量洪福，而今安在。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所以五祖有言曰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：世人只求福，不思自性若迷，有何福可求呢？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99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九、福報再大難超生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，真宗普降，有者不識天時，固執不通，不求明師點化，而盲修瞎煉，真諦無以參，性命無以立。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雖然多如恆沙之數，因不能明心見性故，亦只能享受天界、人間福德。或三界神祇而已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89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zh-TW" altLang="en-US" sz="6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十、求道修道超生死</a:t>
            </a:r>
          </a:p>
          <a:p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末後一著，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是所有眾生最後一次得救的機會，錯過這次大道普渡，在這個元會就沒有再開普渡了。</a:t>
            </a:r>
          </a:p>
          <a:p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老母在訓子十誡中說：</a:t>
            </a:r>
          </a:p>
          <a:p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道有千條萬條，皆非敏捷正路，惟今垂金光一線，路通先天，一步上達，超氣越象，直登聖域。</a:t>
            </a:r>
          </a:p>
          <a:p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老母又說：</a:t>
            </a:r>
          </a:p>
          <a:p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 </a:t>
            </a:r>
            <a:b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地府中抅了賬脫出苦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指出來無價寶直返瑤琳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29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939902"/>
            <a:ext cx="6480048" cy="42978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11510"/>
            <a:ext cx="6480048" cy="302433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345mp3@gmail.com</a:t>
            </a:r>
            <a:endParaRPr lang="zh-TW" altLang="en-US" sz="6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、法船是真道正法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修了道呢，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則視世界為空花，富貴如泡影，妻子為情枷愛鎖，色空空色，無掛無礙，這不是等於上了法船了嗎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48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二、明師一指是法船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昔日佛陀在靈山會上，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拈花微笑，人天百萬都不知真義，惟獨迦葉尊者破顏微笑，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世尊即曰「吾有正法眼藏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，涅槃妙心，實相無相，微妙法門，不立文字，教外別傳，付囑摩訶迦葉。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87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三、法船與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道門不同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現在道門甚多，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不能說他都是法船，然而雖說不是法船，大約是個道門。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都是教人學好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，所以有參禪打坐的，有誦經念佛的，也有拿刀弄槍的，也有持法念咒的，種種名目，多極了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38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三、法船與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道門不同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總而言之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，不外邪正兩途，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俗云 ：「找著正門成佛祖，找不著正門空煩惱。」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但看各人之眼力及福澤何如耳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，所以孔聖說：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博學之，審問之，慎思之，明辨之 ，篤行之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0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四、道門是術流動靜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術流動靜是道門教門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，修之者不能解脫，只得來世福報。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術者法術也：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凡畫符念咒、駕霧騰雲、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飛空步虛、踏罡布鬥，呼雷遣將、撒豆成兵，五遁變化，降象走陰等七十二般變化，俱不能超生了死，皆非正也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13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四、道門是術流動靜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門解析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流者溢流也，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雲遊天涯，朝山禮拜、募化十方、修寺建塔、醫卜星相，算數推測。知過去未來。吉凶禍福。響驗如神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九流三教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諸子百家、口頭三昧，一切流道，俱不能超生了死，皆非正也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57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四、道門是術流動靜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門解析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動者，行動也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，凡習八段錦、搬運吐納、擦掌拂拳、曬背反睛，飧霧服氣。采藥煉丹。服乳咽精。站立坐跑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之功。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一切有作有為、有相有形不能超生了死，皆非正也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74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四、道門是術流動靜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門解析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靜者，寂靜也。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凡隱庵入洞，靜坐觀空，數息止念、辟穀練形，斷食之類，有守泥丸，有守尾閭，有守穀道，有守臍輪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眼觀鼻、鼻觀心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，以血心作黃庭，以肝肺為龍虎，以心腎作坎離，有守兩乳之中。有修性不修命，有修命不修性，一切陽寡陰孤，盲修瞎煉之道，俱不能超生了死，皆非正也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35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576</TotalTime>
  <Words>1441</Words>
  <Application>Microsoft Office PowerPoint</Application>
  <PresentationFormat>如螢幕大小 (16:9)</PresentationFormat>
  <Paragraphs>91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明師一指是法船 悟見講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315</cp:revision>
  <dcterms:created xsi:type="dcterms:W3CDTF">2014-02-15T05:50:45Z</dcterms:created>
  <dcterms:modified xsi:type="dcterms:W3CDTF">2018-08-18T01:49:10Z</dcterms:modified>
  <cp:contentStatus/>
</cp:coreProperties>
</file>