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明師一指就是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、明師一點才是真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你來求道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，老師藉著你們點傳師的手，指在玄關竅那個地方，玄關竅有什麼作用？那是通天的門戶。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有講師時時講三寶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，講到最後，竟然不相信「明師一點」，自認為很有學問，懷疑頭上有一個洞，就可以回天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明師一指就是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十、無業障淨業往生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如果說，你現在很認真、過去很認真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，未來也發大愿，冤親債主放過你了，未來你睡著睡著就去了，你就是「淨業往生」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業往生去到哪裡？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（理天）你到「彌勒內院」和「彌勒外院」，結果是差很多哦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739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明師一指就是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十一、不安是帶業往生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如何降伏內心的不安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？第一就是要「放下」。你能降伏內心的不安，你才能淨業往生。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不管你做多少功德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，辦多少法會，渡多少千人，內心不安定，都是帶業往生。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老師現在對你們要求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，一定要調伏不安的內心，能調伏不安的內心，不管你只渡了三個人，你一樣是淨業往生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432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明師一指就是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十二、內心靜才是回天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今天你修道辦道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，外在是福德，內心的清淨才是功德，所以你要調伏內心的不安，才是回天啊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人與天合，天人合一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191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明師一指就是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二、道是萬教的根本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心很亂時，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六神無主時，趕快回到這一點來。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三教五教本來都是一家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，說來說去，就是在說這一點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539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明師一指就是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三、明師一指超生死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人人身上都有那一點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，萬殊歸一本，一本散萬殊。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你們老前人白水聖帝說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：「道在自身，身外無道。離開明師一指點，所講的都是教。」所以這一點重不重要？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你如果不肯定這一點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，你的道就白修了，明師一指點就是超生了死的無上法門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170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明師一指就是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四、法師講的不是道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得到明師一指點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，如何善用？（守護一念）沒有求道的，要如何善護這一念？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佛教的經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典，可以看，法師講得很精彩，因為沒有明師一指點，講經都在外圍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323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明師一指就是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五、明師指處至善寶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濟公老師詩曰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身障口惡邪念擾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煩惱無邊似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圈套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人生業海苦難排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明師指處至善寶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人生活著做什麼？成仙作佛超生了死，做人沒有格的話，下輩子還會當人嗎？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241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明師一指就是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六、修道要淨業往生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你們今天得道了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，大難來時，一口氣沒來，要怎樣？你們要「帶業往生」？還是「淨業往生」？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「淨業往生」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，就是修得清楚了，該還的還完了，乾乾淨淨的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675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明師一指就是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、為何會帶業往生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帶業往生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」呢？帶，就是帶去，六萬多年來，你做了什麼事？今天我為什麼來講這些話？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因為現在末後了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，冤親債主討得很嚴重，大家都很緊張，天地大的收束要來，你欠人一千萬，只還了五百萬，可是老闆工廠不開了，你沒錢賺，欠人的尚未還，冤親債主十分煩惱，只要逮到機會，就要你死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073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明師一指就是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八、人生無常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老師要說的是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，現在天災人禍這麼多，天災是人禍惹起的，每個人都會在這天災人禍、天時緊急之下，生老病死。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目前身體很勇健嗎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？即使你有體力去跑馬拉松，你敢保證下個月，身體都還好好的嗎？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所以說，人生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838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明師一指就是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九、有業障帶業往生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你的內心不安時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，那一口氣不來時，就是「帶業往生」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的業，身、口、意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，六萬多年來的業障跟著你，所以你帶業往生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477</TotalTime>
  <Words>950</Words>
  <Application>Microsoft Office PowerPoint</Application>
  <PresentationFormat>如螢幕大小 (16:9)</PresentationFormat>
  <Paragraphs>62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明師一指就是道 悟見講</vt:lpstr>
      <vt:lpstr>明師一指就是道 悟見講</vt:lpstr>
      <vt:lpstr>明師一指就是道 悟見講</vt:lpstr>
      <vt:lpstr>明師一指就是道 悟見講</vt:lpstr>
      <vt:lpstr>明師一指就是道 悟見講</vt:lpstr>
      <vt:lpstr>明師一指就是道 悟見講</vt:lpstr>
      <vt:lpstr>明師一指就是道 悟見講</vt:lpstr>
      <vt:lpstr>明師一指就是道 悟見講</vt:lpstr>
      <vt:lpstr>明師一指就是道 悟見講</vt:lpstr>
      <vt:lpstr>明師一指就是道 悟見講</vt:lpstr>
      <vt:lpstr>明師一指就是道 悟見講</vt:lpstr>
      <vt:lpstr>明師一指就是道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200</cp:revision>
  <dcterms:created xsi:type="dcterms:W3CDTF">2014-02-15T05:50:45Z</dcterms:created>
  <dcterms:modified xsi:type="dcterms:W3CDTF">2017-10-06T01:50:08Z</dcterms:modified>
  <cp:contentStatus/>
</cp:coreProperties>
</file>