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96" r:id="rId2"/>
    <p:sldId id="297" r:id="rId3"/>
    <p:sldId id="306" r:id="rId4"/>
    <p:sldId id="305" r:id="rId5"/>
    <p:sldId id="304" r:id="rId6"/>
    <p:sldId id="303" r:id="rId7"/>
    <p:sldId id="302" r:id="rId8"/>
    <p:sldId id="301" r:id="rId9"/>
    <p:sldId id="300" r:id="rId10"/>
    <p:sldId id="298" r:id="rId11"/>
    <p:sldId id="299" r:id="rId12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92" d="100"/>
          <a:sy n="92" d="100"/>
        </p:scale>
        <p:origin x="738" y="13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2017/3/30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2017/3/30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2017/3/30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2017/3/30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2017/3/30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2017/3/30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2017/3/30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2017/3/30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2017/3/30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2017/3/30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2017/3/30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2017/3/30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拜觀音要來求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</a:t>
            </a:r>
            <a:r>
              <a:rPr lang="zh-TW" altLang="en-US" sz="4000" dirty="0" smtClean="0"/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、觀音保佑家安好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觀音菩薩説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古佛觀望台灣島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善男信女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把香燒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仰天跪地默禱告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觀音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保佑家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安好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何心事就稟報 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觀音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作主解煩惱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心中苦言佛前告 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子女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不孝氣雙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</a:t>
            </a: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拜觀音要來求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</a:t>
            </a:r>
            <a:r>
              <a:rPr lang="zh-TW" altLang="en-US" sz="4000" dirty="0" smtClean="0"/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十．爾若學吾行大道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觀音菩薩説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頭腦計劃怎修道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學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那孔子五美標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君子之風行天下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常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為眾生而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煩惱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爾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若為人無禮貌 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罵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爾畜牲人輕瞧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爾若學吾行大道 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眾生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感恩記心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牢</a:t>
            </a:r>
            <a:endParaRPr lang="en-US" altLang="zh-TW" sz="36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子曰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：君子惠而不費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，勞而不怨，欲而不貪，泰而不驕，威而不猛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99373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拜觀音要來求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</a:t>
            </a:r>
            <a:r>
              <a:rPr lang="zh-TW" altLang="en-US" sz="4000" dirty="0" smtClean="0"/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十一、尋找生死之路跑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觀音菩薩説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爾若知道人生世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幾十年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中太渺小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爾就應當早看破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尋找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生死之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路跑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好好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修心參玄妙 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天天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培養己靈苗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便能果熟成仙道 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  名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留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人間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萬人朝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01068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拜觀音要來求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</a:t>
            </a:r>
            <a:r>
              <a:rPr lang="zh-TW" altLang="en-US" sz="4000" dirty="0" smtClean="0"/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二、吾今到處皆有廟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觀音菩薩説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或者兒女多病患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欲求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吾神爐丹包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清晨燒香晚亦叩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三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炷清香求吾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保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吾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今到處皆有廟 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廟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中觀音受人朝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雖說金身假形像 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賢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士求吾自言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討</a:t>
            </a: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38926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拜觀音要來求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</a:t>
            </a:r>
            <a:r>
              <a:rPr lang="zh-TW" altLang="en-US" sz="4000" dirty="0" smtClean="0"/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三、每逢聖誕把香燒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觀音菩薩説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吾若有靈當感應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保佑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保佑吾家好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街頭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巷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尾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與陋室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大廈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深山或海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角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皆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奉觀音稱德浩 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眾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聞吾乃年紀小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十九歲數就成道 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 每逢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聖誕把香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燒</a:t>
            </a: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18534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拜觀音要來求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</a:t>
            </a:r>
            <a:r>
              <a:rPr lang="zh-TW" altLang="en-US" sz="4000" dirty="0" smtClean="0"/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四、持齋修心茹素了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觀音菩薩説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九月十九最熱鬧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殺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雞殺鴨宰豬腦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賢士否知吾修道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持齋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修心茹素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了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爾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若真正誠心抱 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鮮果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奉獻省銀鈔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或者以誠而禱告 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何必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殺害己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同胞</a:t>
            </a: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60919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拜觀音要來求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</a:t>
            </a:r>
            <a:r>
              <a:rPr lang="zh-TW" altLang="en-US" sz="4000" dirty="0" smtClean="0"/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五、節省金錢濟貧姣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觀音菩薩説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爾請大戲很喧鬧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花費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金錢不算少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吾今將爾來勸告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節省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金錢濟貧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姣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拜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吾吾也不吃掉 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留給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自己口福飽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何必借吾之名譽 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稱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吾大慈大悲好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90429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拜觀音要來求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</a:t>
            </a:r>
            <a:r>
              <a:rPr lang="zh-TW" altLang="en-US" sz="4000" dirty="0" smtClean="0"/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六、引人上岸訪大道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觀音菩薩説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如今看爾太熱鬧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修道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之人愛清飄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救渡眾生為重要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那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有時間把戲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瞧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爾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若在吾聖誕日 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多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救幾個好同胞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引人上岸訪大道 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勸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惡歸善修性苗</a:t>
            </a:r>
          </a:p>
          <a:p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29741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拜觀音要來求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</a:t>
            </a:r>
            <a:r>
              <a:rPr lang="zh-TW" altLang="en-US" sz="4000" dirty="0" smtClean="0"/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七、賢士效吾修仙道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觀音菩薩説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爾若作惡心不善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雙手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求吾吾心焦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爾若行善濟天下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不必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心求吾亦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保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善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受惡欺天知道 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善人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自有神仙保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賢士效吾修仙道 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救苦救難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東西跑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5584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拜觀音要來求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</a:t>
            </a:r>
            <a:r>
              <a:rPr lang="zh-TW" altLang="en-US" sz="4000" dirty="0" smtClean="0"/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八、而吾看破願修道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觀音菩薩説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人人朝拜人人讚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年少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有為志氣高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憶吾宮中千金體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宮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中之位人皆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曉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吾看破願修道 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承受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百折煉性豪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吾不退縮一心道 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  終於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果熟母娘朝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75103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拜觀音要來求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</a:t>
            </a:r>
            <a:r>
              <a:rPr lang="zh-TW" altLang="en-US" sz="4000" dirty="0" smtClean="0"/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九、聞聲救苦吾願勞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觀音菩薩説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歸天靈顯四處照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聞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聲救苦吾願勞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爾等皆由父母育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雙手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雙眼與雙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腳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耳朵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可以聽仁道 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手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伸出來救同胞 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眼把聖訓多參造 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心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存慈悲生放逃</a:t>
            </a:r>
          </a:p>
          <a:p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22046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297</TotalTime>
  <Words>309</Words>
  <Application>Microsoft Office PowerPoint</Application>
  <PresentationFormat>如螢幕大小 (16:9)</PresentationFormat>
  <Paragraphs>58</Paragraphs>
  <Slides>11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11</vt:i4>
      </vt:variant>
    </vt:vector>
  </HeadingPairs>
  <TitlesOfParts>
    <vt:vector size="17" baseType="lpstr">
      <vt:lpstr>Franklin Gothic Book</vt:lpstr>
      <vt:lpstr>微軟正黑體</vt:lpstr>
      <vt:lpstr>標楷體</vt:lpstr>
      <vt:lpstr>Arial</vt:lpstr>
      <vt:lpstr>Wingdings 2</vt:lpstr>
      <vt:lpstr>科技</vt:lpstr>
      <vt:lpstr>拜觀音要來求道 悟見講</vt:lpstr>
      <vt:lpstr>拜觀音要來求道 悟見講</vt:lpstr>
      <vt:lpstr>拜觀音要來求道 悟見講</vt:lpstr>
      <vt:lpstr>拜觀音要來求道 悟見講</vt:lpstr>
      <vt:lpstr>拜觀音要來求道 悟見講</vt:lpstr>
      <vt:lpstr>拜觀音要來求道 悟見講</vt:lpstr>
      <vt:lpstr>拜觀音要來求道 悟見講</vt:lpstr>
      <vt:lpstr>拜觀音要來求道 悟見講</vt:lpstr>
      <vt:lpstr>拜觀音要來求道 悟見講</vt:lpstr>
      <vt:lpstr>拜觀音要來求道 悟見講</vt:lpstr>
      <vt:lpstr>拜觀音要來求道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悟見老兄</cp:lastModifiedBy>
  <cp:revision>101</cp:revision>
  <dcterms:created xsi:type="dcterms:W3CDTF">2014-02-15T05:50:45Z</dcterms:created>
  <dcterms:modified xsi:type="dcterms:W3CDTF">2017-03-30T01:56:08Z</dcterms:modified>
</cp:coreProperties>
</file>