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、人遇不順求神明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有些人遭受疾病的時候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，他會去廟裡面求神、拜佛，希望神明來保佑自己，有病的趕快痊癒，或事業順利賺大錢，或者消除災難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二、有求必應的原因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神明因為眾生苦苦的哀求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，只好看看爾之祖先是否有餘德，若是還有餘德就幫忙撥一些應急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祖先沒有餘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眾生仍是苦苦相求，也只好撥爾之子孫的福祿來應急，所以眾生會感覺到「有求必應」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15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三、有求無應的原因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若是「有求無應」呢？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賢士們當知曉原因，就是爾之祖先沒有餘德，或是子孫沒有福祿，所以凡事不要強求啊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有時只會遺禍到子孫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71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四、求佛不如求己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最好是自己要有精進、誠恆之心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。精進乃是成佛之基石，如果入了寶山空手而回，豈不是很可惜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14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五、求佛是寄託而已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賢士們認為拜佛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、禮佛，就能求得平安健康嗎？其實那只是一種心靈上的寄託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因為眾生，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個人之定業難轉，要撥轉自身之定業劫難，並非拜佛、禮佛就可以達到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22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六、善人可獲仙佛助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以往吾佛聞聲救苦，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顯機不少，當時是為了讓世間人知道：人在世間上做善會有善報，做惡會有惡報之理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，亦是讓世間人 知道：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在這世間上，有鬼神仙佛之存在，而能讓仙佛化解災劫、災難之人，定也是有行善積善功之善良的人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81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七、仙佛只是助一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雖然有行善積善功之善良的人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，能得到仙佛化解災劫、災難，但是這只是一時，仙佛沒有辦法救眾生的靈性超出三界五行外、超出輪迴之道，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不是仙佛沒有此等的功德力，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而是仙佛沒有辦法轉眾生個人之定業劫難，所以一時一機，此一 時，彼一時，皆不相同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42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6857" y="96652"/>
            <a:ext cx="8064896" cy="4873933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八、修道比求佛好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像此時，上天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差下諸天仙佛搭幫助道，此時白陽期之顯機也不亞於以往，只要此時賢士們肯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依循著上天之天命而行，行功了愿還有消業，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就能轉自身之定業命盤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能轉化自身之劫難，還能救自身之靈性、家人 之 靈性、眾生之靈性超出六道輪迴之苦難，這就是白陽期普度天命之神聖可貴之處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賢士們能逢遇到如此良好之 機緣，切勿錯失掉良機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拜佛求神有效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九、求佛不如行功德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賢士們要讓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得到平安健康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，非是求神拜佛就可行得通，賢士們要聲聲求，不如步步行，如何行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循著白陽期修行之法門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功了愿、三施並行，消業、止業、了業來建立功德，如此才能讓你們自身得到平安健康，撥轉自身之劫難。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03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437</TotalTime>
  <Words>766</Words>
  <Application>Microsoft Office PowerPoint</Application>
  <PresentationFormat>如螢幕大小 (16:9)</PresentationFormat>
  <Paragraphs>42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拜佛求神有效嗎 悟見講</vt:lpstr>
      <vt:lpstr>拜佛求神有效嗎 悟見講</vt:lpstr>
      <vt:lpstr>拜佛求神有效嗎 悟見講</vt:lpstr>
      <vt:lpstr>拜佛求神有效嗎 悟見講</vt:lpstr>
      <vt:lpstr>拜佛求神有效嗎 悟見講</vt:lpstr>
      <vt:lpstr>拜佛求神有效嗎 悟見講</vt:lpstr>
      <vt:lpstr>拜佛求神有效嗎 悟見講</vt:lpstr>
      <vt:lpstr>拜佛求神有效嗎 悟見講</vt:lpstr>
      <vt:lpstr>拜佛求神有效嗎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168</cp:revision>
  <dcterms:created xsi:type="dcterms:W3CDTF">2014-02-15T05:50:45Z</dcterms:created>
  <dcterms:modified xsi:type="dcterms:W3CDTF">2017-08-19T03:56:16Z</dcterms:modified>
  <cp:contentStatus/>
</cp:coreProperties>
</file>