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0E8BCEB-8051-4AD6-B4E8-81428964F605}"/>
    <pc:docChg chg="custSel addSld delSld modSld">
      <pc:chgData name="老兄 悟見" userId="d3c841b5715e98f1" providerId="LiveId" clId="{C0E8BCEB-8051-4AD6-B4E8-81428964F605}" dt="2021-11-20T00:24:10.963" v="34" actId="207"/>
      <pc:docMkLst>
        <pc:docMk/>
      </pc:docMkLst>
      <pc:sldChg chg="modSp mod">
        <pc:chgData name="老兄 悟見" userId="d3c841b5715e98f1" providerId="LiveId" clId="{C0E8BCEB-8051-4AD6-B4E8-81428964F605}" dt="2021-11-20T00:22:39.547" v="22" actId="207"/>
        <pc:sldMkLst>
          <pc:docMk/>
          <pc:sldMk cId="2451051432" sldId="345"/>
        </pc:sldMkLst>
        <pc:spChg chg="mod">
          <ac:chgData name="老兄 悟見" userId="d3c841b5715e98f1" providerId="LiveId" clId="{C0E8BCEB-8051-4AD6-B4E8-81428964F605}" dt="2021-11-20T00:22:39.547" v="2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0E8BCEB-8051-4AD6-B4E8-81428964F605}" dt="2021-11-20T00:23:05" v="26" actId="207"/>
        <pc:sldMkLst>
          <pc:docMk/>
          <pc:sldMk cId="2726755163" sldId="346"/>
        </pc:sldMkLst>
        <pc:spChg chg="mod">
          <ac:chgData name="老兄 悟見" userId="d3c841b5715e98f1" providerId="LiveId" clId="{C0E8BCEB-8051-4AD6-B4E8-81428964F605}" dt="2021-11-20T00:23:05" v="26" actId="207"/>
          <ac:spMkLst>
            <pc:docMk/>
            <pc:sldMk cId="272675516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0E8BCEB-8051-4AD6-B4E8-81428964F605}" dt="2021-11-20T00:23:39.420" v="30" actId="207"/>
        <pc:sldMkLst>
          <pc:docMk/>
          <pc:sldMk cId="1838538365" sldId="347"/>
        </pc:sldMkLst>
        <pc:spChg chg="mod">
          <ac:chgData name="老兄 悟見" userId="d3c841b5715e98f1" providerId="LiveId" clId="{C0E8BCEB-8051-4AD6-B4E8-81428964F605}" dt="2021-11-20T00:23:39.420" v="30" actId="207"/>
          <ac:spMkLst>
            <pc:docMk/>
            <pc:sldMk cId="1838538365" sldId="347"/>
            <ac:spMk id="5" creationId="{00000000-0000-0000-0000-000000000000}"/>
          </ac:spMkLst>
        </pc:spChg>
      </pc:sldChg>
      <pc:sldChg chg="add del">
        <pc:chgData name="老兄 悟見" userId="d3c841b5715e98f1" providerId="LiveId" clId="{C0E8BCEB-8051-4AD6-B4E8-81428964F605}" dt="2021-11-20T00:21:49.130" v="16" actId="2696"/>
        <pc:sldMkLst>
          <pc:docMk/>
          <pc:sldMk cId="3640483240" sldId="348"/>
        </pc:sldMkLst>
      </pc:sldChg>
      <pc:sldChg chg="modSp mod">
        <pc:chgData name="老兄 悟見" userId="d3c841b5715e98f1" providerId="LiveId" clId="{C0E8BCEB-8051-4AD6-B4E8-81428964F605}" dt="2021-11-20T00:24:10.963" v="34" actId="207"/>
        <pc:sldMkLst>
          <pc:docMk/>
          <pc:sldMk cId="1761799963" sldId="349"/>
        </pc:sldMkLst>
        <pc:spChg chg="mod">
          <ac:chgData name="老兄 悟見" userId="d3c841b5715e98f1" providerId="LiveId" clId="{C0E8BCEB-8051-4AD6-B4E8-81428964F605}" dt="2021-11-20T00:24:10.963" v="34" actId="207"/>
          <ac:spMkLst>
            <pc:docMk/>
            <pc:sldMk cId="1761799963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打坐容易遭魔障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一、打坐容易遭魔障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打坐光取靜，只是不造業，未能消業，宿業還在。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現值天時午未交替，末劫清算，冤欠放出來討，魔出來擾世，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你們外功不夠，沒有護法，打坐易遭魔障，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乘虛而入被侵佔，尤其山妖水怪附著就不離開了，看看現今有的人，打坐而坐到精神失常，醫也醫不好，你們能幫人解決嗎？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打坐容易遭魔障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二、打坐仍在氣數裡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打坐在佛教，有稱轉法輪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，道教說運週天，什麼抽添搬運、抽坎填離，不出陰陽二氣，都還在陰陽氣數裡。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打坐若是能夠脫苦輪，那拜神也可超生了死了，沒這回事啊！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675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打坐容易遭魔障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三、活禪與打坐不同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懂得修心，體氣皆能通，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精滿不思淫、氣滿不思食、神滿不思寢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徒兒，修道要能動中取靜，在日常生活中，做任何事都能專一，稱為活禪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，處處行禪，一切浮塵不動，才是真高明。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打坐容易遭魔障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四、白陽期是修活禪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天時緊急，有的徒兒！知道行活禪，快馬加鞭，行功了愿，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有的還停留在靜態的打坐，參悟修己身，就慢了人家。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白陽期；修的是活禪，應是邊渡、邊修、邊參悟、邊做、邊消業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，自然清靜，煩惱不待遣而自遣，要身體力行，法天地之無為，由信而解，由解而行，由行而證，內外功德成就圓滿。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7999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397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打坐容易遭魔障 悟見講</vt:lpstr>
      <vt:lpstr>打坐容易遭魔障 悟見講</vt:lpstr>
      <vt:lpstr>打坐容易遭魔障 悟見講</vt:lpstr>
      <vt:lpstr>打坐容易遭魔障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2021-11-20T00:24:13Z</dcterms:modified>
  <cp:contentStatus/>
</cp:coreProperties>
</file>