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FF05E4F-B46B-49D9-A538-BBB13E7F0066}"/>
    <pc:docChg chg="custSel addSld modSld">
      <pc:chgData name="老兄 悟見" userId="d3c841b5715e98f1" providerId="LiveId" clId="{9FF05E4F-B46B-49D9-A538-BBB13E7F0066}" dt="2021-11-03T08:21:47.604" v="46" actId="207"/>
      <pc:docMkLst>
        <pc:docMk/>
      </pc:docMkLst>
      <pc:sldChg chg="modSp mod">
        <pc:chgData name="老兄 悟見" userId="d3c841b5715e98f1" providerId="LiveId" clId="{9FF05E4F-B46B-49D9-A538-BBB13E7F0066}" dt="2021-10-23T12:38:19.072" v="45" actId="207"/>
        <pc:sldMkLst>
          <pc:docMk/>
          <pc:sldMk cId="2451051432" sldId="345"/>
        </pc:sldMkLst>
        <pc:spChg chg="mod">
          <ac:chgData name="老兄 悟見" userId="d3c841b5715e98f1" providerId="LiveId" clId="{9FF05E4F-B46B-49D9-A538-BBB13E7F0066}" dt="2021-10-23T12:38:19.072" v="4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9FF05E4F-B46B-49D9-A538-BBB13E7F0066}" dt="2021-10-23T12:38:07.244" v="43" actId="207"/>
        <pc:sldMkLst>
          <pc:docMk/>
          <pc:sldMk cId="3512681033" sldId="346"/>
        </pc:sldMkLst>
        <pc:spChg chg="mod">
          <ac:chgData name="老兄 悟見" userId="d3c841b5715e98f1" providerId="LiveId" clId="{9FF05E4F-B46B-49D9-A538-BBB13E7F0066}" dt="2021-10-23T12:38:07.244" v="43" actId="207"/>
          <ac:spMkLst>
            <pc:docMk/>
            <pc:sldMk cId="351268103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9FF05E4F-B46B-49D9-A538-BBB13E7F0066}" dt="2021-11-03T08:21:47.604" v="46" actId="207"/>
        <pc:sldMkLst>
          <pc:docMk/>
          <pc:sldMk cId="859263720" sldId="347"/>
        </pc:sldMkLst>
        <pc:spChg chg="mod">
          <ac:chgData name="老兄 悟見" userId="d3c841b5715e98f1" providerId="LiveId" clId="{9FF05E4F-B46B-49D9-A538-BBB13E7F0066}" dt="2021-11-03T08:21:47.604" v="46" actId="207"/>
          <ac:spMkLst>
            <pc:docMk/>
            <pc:sldMk cId="85926372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FF05E4F-B46B-49D9-A538-BBB13E7F0066}" dt="2021-10-23T12:37:26.020" v="36" actId="207"/>
        <pc:sldMkLst>
          <pc:docMk/>
          <pc:sldMk cId="2519300871" sldId="348"/>
        </pc:sldMkLst>
        <pc:spChg chg="mod">
          <ac:chgData name="老兄 悟見" userId="d3c841b5715e98f1" providerId="LiveId" clId="{9FF05E4F-B46B-49D9-A538-BBB13E7F0066}" dt="2021-10-23T12:37:26.020" v="36" actId="207"/>
          <ac:spMkLst>
            <pc:docMk/>
            <pc:sldMk cId="251930087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FF05E4F-B46B-49D9-A538-BBB13E7F0066}" dt="2021-10-23T12:37:44.094" v="39" actId="207"/>
        <pc:sldMkLst>
          <pc:docMk/>
          <pc:sldMk cId="3330051224" sldId="349"/>
        </pc:sldMkLst>
        <pc:spChg chg="mod">
          <ac:chgData name="老兄 悟見" userId="d3c841b5715e98f1" providerId="LiveId" clId="{9FF05E4F-B46B-49D9-A538-BBB13E7F0066}" dt="2021-10-23T12:37:44.094" v="39" actId="207"/>
          <ac:spMkLst>
            <pc:docMk/>
            <pc:sldMk cId="3330051224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怪力亂神不是道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一、怪力亂神不是道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修道不是講怪力亂神，要從人道做起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，跟父母和家人相處，講話的口氣好不好，有沒有和和氣氣，自己好好地想一想。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修道就是要學習仙佛菩薩，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有看過愛生氣的仙佛嗎？有沒有看過愛罵人的菩薩嗎？有沒有看過愛貪小便宜的仙佛，如果有這些毛病，要好好改變自己喔！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怪力亂神不是道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二、保持身心靈清淨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不要看色情影片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，我們的身體清淨，心靈清淨，仙佛菩薩才會常來接近，絕對不要胡思亂想，年紀大，年紀小都要謹記在心。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把道理聽清楚，回家以後要實行出來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，也幫助你們的老師，普渡眾生。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268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怪力亂神不是道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三、努力做個小濟公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你們的老師濟公活佛，都是幫助眾生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，慈悲眾生，你們有幸成為祂的徒兒，要多多加油，努力做個人間小濟公。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只要認真修行，把脾氣毛病改掉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，好好地孝順父母，可要真修實煉，會發現命運就一直在改變，沒有真實煉，是看不出成績的。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926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怪力亂神不是道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四、要求道脫離輪迴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生在貧窮的地方，是不是很苦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，生在有錢的地方，卻一味享受，等到福報享完以後，也一樣要去輪迴。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所以不管貧窮富貴，人生都是苦海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，但是我們求了道、修了道就不一樣了，脫離生死的束縛，不在六道裡輪迴。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005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怪力亂神不是道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五、要做仙佛不做魔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我們的身體、嘴巴、念頭都要很清淨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，很善良，在你們很清淨、很善良的時候就是一尊仙佛。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如果都充滿了貪嗔癡，是不是魔鬼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，成仙作佛或是要下地獄，全部都由自己抉擇。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93008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3173</TotalTime>
  <Words>407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怪力亂神不是道 悟見講</vt:lpstr>
      <vt:lpstr>怪力亂神不是道 悟見講</vt:lpstr>
      <vt:lpstr>怪力亂神不是道 悟見講</vt:lpstr>
      <vt:lpstr>怪力亂神不是道 悟見講</vt:lpstr>
      <vt:lpstr>怪力亂神不是道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2021-11-03T10:10:11Z</dcterms:modified>
  <cp:contentStatus/>
</cp:coreProperties>
</file>