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6" r:id="rId2"/>
    <p:sldId id="282" r:id="rId3"/>
    <p:sldId id="271" r:id="rId4"/>
    <p:sldId id="281" r:id="rId5"/>
    <p:sldId id="280" r:id="rId6"/>
    <p:sldId id="278" r:id="rId7"/>
    <p:sldId id="279" r:id="rId8"/>
    <p:sldId id="277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593" autoAdjust="0"/>
  </p:normalViewPr>
  <p:slideViewPr>
    <p:cSldViewPr>
      <p:cViewPr varScale="1">
        <p:scale>
          <a:sx n="60" d="100"/>
          <a:sy n="60" d="100"/>
        </p:scale>
        <p:origin x="758" y="3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得道四難   悟見講</a:t>
            </a:r>
            <a:endParaRPr lang="zh-TW" altLang="en-US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前言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古時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侯的修行者，要得到超脫生死的道，是非常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難的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，因為那時侯，大道還尚未普渡阿，所以求道很難，因此有「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得道四難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之說。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得道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四難，那四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人身難得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，二是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中華難生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明師難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遇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度難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9029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得道四難   悟見講</a:t>
            </a:r>
            <a:endParaRPr lang="zh-TW" altLang="en-US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85000" lnSpcReduction="10000"/>
          </a:bodyPr>
          <a:lstStyle/>
          <a:p>
            <a:pPr marL="36576" indent="0">
              <a:buNone/>
            </a:pPr>
            <a:r>
              <a:rPr lang="zh-TW" altLang="en-US" sz="38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一、人身難得</a:t>
            </a:r>
            <a:endParaRPr lang="en-US" altLang="zh-TW" sz="38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en-US" altLang="zh-TW" sz="3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阿含經</a:t>
            </a:r>
            <a:r>
              <a:rPr lang="en-US" altLang="zh-TW" sz="3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中，釋尊以一段有名的「盲龜浮木」的譬喻，來說明得為人身有多困難</a:t>
            </a:r>
            <a:r>
              <a:rPr lang="zh-TW" altLang="en-US" sz="3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釋尊說：「大海裡有一隻瞎了雙眼的烏龜，壽命很長很長，有無量歲，每一百年才有機會將頭浮出海面一次；大海中有一片浮木，木的中央有一孔，盲龜是否能遇到這浮木的孔呢？這是幾億年、幾兆年也非常難做到的事，但在三惡道（指地獄道、惡鬼道、畜牲道）中的生靈要轉生到人道，比這個還要困難。」</a:t>
            </a:r>
          </a:p>
          <a:p>
            <a:endParaRPr lang="zh-TW" altLang="en-US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17766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得道四難   悟見講</a:t>
            </a:r>
            <a:endParaRPr lang="zh-TW" altLang="en-US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一、人身難得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涅盤經</a:t>
            </a:r>
            <a:r>
              <a:rPr lang="en-US" altLang="zh-TW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上說：「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墮三惡道者，如大地土；受生人界者；如爪上土。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」意思是說爪子上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附著的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泥土，跟大地上的泥土相比，是少之又少。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釋迦牟尼佛在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提謂經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上，也有另外一個「人身難得」的妙喻。佛經上說：「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如有一人在須彌山上，以纖縷下之，一人在下持針迎之，中有旋嵐猛風，吹縷難入針孔。人身難得，甚過於是。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得道四難   悟見講</a:t>
            </a:r>
            <a:endParaRPr lang="zh-TW" altLang="en-US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一、人身難得的省思</a:t>
            </a:r>
            <a:endParaRPr lang="en-US" altLang="zh-TW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古德說：「</a:t>
            </a:r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一失人身，萬劫不復。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」，有人身時，要發憤圖強，求道修道辦道，了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脫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生死輪迴。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佛陀說：「諸比丘啊，你們已經生在有佛法的國度，又遇到我出世，聽聞我說法，六根都具備，</a:t>
            </a:r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因此你們應當生勇猛心，奮發修諸善行，守戒律，懺悔，身口意三業要經常清淨，要經常修行十善，以免將來後悔。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用正念來防守，防禦諸惡業入侵，因此不會隨著諸煩惱流轉，而能了生脫死，得度彼岸。」</a:t>
            </a:r>
          </a:p>
        </p:txBody>
      </p:sp>
    </p:spTree>
    <p:extLst>
      <p:ext uri="{BB962C8B-B14F-4D97-AF65-F5344CB8AC3E}">
        <p14:creationId xmlns:p14="http://schemas.microsoft.com/office/powerpoint/2010/main" val="3104895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得道四難   悟見講</a:t>
            </a:r>
            <a:endParaRPr lang="zh-TW" altLang="en-US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70000" lnSpcReduction="20000"/>
          </a:bodyPr>
          <a:lstStyle/>
          <a:p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二、中華難生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我中國位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在地球之最中心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自古以來，稱為中原、中國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中華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居於亞洲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亞字為白十字也，天地之樞紐，中央戊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己土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，真中的至善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地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以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維皇上帝，創造宇宙，降生人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靈，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自然先從中心點之中國著手也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上天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降真道，每期都是降在中國，為道德之淵源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真道降始之地也。</a:t>
            </a:r>
          </a:p>
          <a:p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欲求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真道，若非生於中華，猶如緣木求魚的了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地球上的人類要生在中華，那是相當難的，故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曰中華難生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也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96138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得道四難   悟見講</a:t>
            </a:r>
            <a:endParaRPr lang="zh-TW" altLang="en-US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三、明師難遇</a:t>
            </a:r>
            <a:endParaRPr lang="en-US" altLang="zh-TW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明師代代相傳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，自三皇伏羲氏至天然古佛──張天然師尊，中華聖母──孫慧明師母共六十四代祖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以前青陽期、紅陽期，</a:t>
            </a:r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</a:t>
            </a:r>
            <a:r>
              <a:rPr lang="zh-TW" altLang="en-US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在隱</a:t>
            </a:r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之間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，明 師難遇。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是因為天道非時不降，非人不傳，非有德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者不能得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時到白陽期，濟公活佛、月慧菩薩倒裝</a:t>
            </a:r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降世</a:t>
            </a:r>
            <a:r>
              <a:rPr lang="zh-TW" altLang="en-US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，為當代明師，普</a:t>
            </a:r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度三曹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，弘揚大道辦理末後一著，以挽救眾生於苦海。明師一指，超生了死，永不受生死輪迴之苦，一子得道九玄七祖都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超生。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16244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得道四難   悟見講</a:t>
            </a:r>
            <a:endParaRPr lang="zh-TW" altLang="en-US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四、大道難逢</a:t>
            </a:r>
            <a:r>
              <a:rPr lang="en-US" altLang="zh-TW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普渡難遇</a:t>
            </a:r>
            <a:r>
              <a:rPr lang="en-US" altLang="zh-TW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古德云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：來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的早，不如來得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巧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青陽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期，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「</a:t>
            </a:r>
            <a:r>
              <a:rPr lang="zh-TW" altLang="en-US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道在君王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」宰相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、有道可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得，如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堯、舜、禹、湯、文、武、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周公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紅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陽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期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在師儒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 、少數的讀書人、出家人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有道：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如老子、孔子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、孟子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、歷代高僧等。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現時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白陽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期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在庶民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。心性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不昧良善的佛子可以得道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白陽期大道普渡，六萬年來頭一次，這個元會，也只有這一次。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76608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得道四難   悟見講</a:t>
            </a:r>
            <a:endParaRPr lang="zh-TW" altLang="en-US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結  論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詩曰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萬劫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千生得個人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須知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前世種來因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此身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不向今生渡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更待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何時渡此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身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詩曰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人身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中華最難生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期真道更難逢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得人身聞大道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務必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早修早超生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5799895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311</TotalTime>
  <Words>818</Words>
  <Application>Microsoft Office PowerPoint</Application>
  <PresentationFormat>如螢幕大小 (16:9)</PresentationFormat>
  <Paragraphs>41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微軟正黑體</vt:lpstr>
      <vt:lpstr>標楷體</vt:lpstr>
      <vt:lpstr>Arial</vt:lpstr>
      <vt:lpstr>Franklin Gothic Book</vt:lpstr>
      <vt:lpstr>Wingdings 2</vt:lpstr>
      <vt:lpstr>科技</vt:lpstr>
      <vt:lpstr>得道四難   悟見講</vt:lpstr>
      <vt:lpstr>得道四難   悟見講</vt:lpstr>
      <vt:lpstr>得道四難   悟見講</vt:lpstr>
      <vt:lpstr>得道四難   悟見講</vt:lpstr>
      <vt:lpstr>得道四難   悟見講</vt:lpstr>
      <vt:lpstr>得道四難   悟見講</vt:lpstr>
      <vt:lpstr>得道四難   悟見講</vt:lpstr>
      <vt:lpstr>得道四難  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56</cp:revision>
  <dcterms:created xsi:type="dcterms:W3CDTF">2014-02-15T05:50:45Z</dcterms:created>
  <dcterms:modified xsi:type="dcterms:W3CDTF">2017-10-08T13:37:32Z</dcterms:modified>
</cp:coreProperties>
</file>