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96" r:id="rId2"/>
    <p:sldId id="297" r:id="rId3"/>
    <p:sldId id="310" r:id="rId4"/>
    <p:sldId id="311" r:id="rId5"/>
    <p:sldId id="309" r:id="rId6"/>
    <p:sldId id="308" r:id="rId7"/>
    <p:sldId id="307" r:id="rId8"/>
    <p:sldId id="312" r:id="rId9"/>
    <p:sldId id="306" r:id="rId10"/>
    <p:sldId id="305" r:id="rId11"/>
    <p:sldId id="304" r:id="rId12"/>
    <p:sldId id="303" r:id="rId13"/>
    <p:sldId id="302" r:id="rId14"/>
    <p:sldId id="301" r:id="rId15"/>
    <p:sldId id="300" r:id="rId16"/>
    <p:sldId id="299" r:id="rId17"/>
    <p:sldId id="298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家在自性玄關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、迴光返照心要開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開心就好，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修道就是修心，開心就好。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今天為師藉機看看徒兒們，跟徒兒們會個面。會個面主要的原因，是要你們「迴光反照」。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因為你們來自各地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，因為你們回家了。回家有種舒適的感覺，回家就是要有自在的感覺，自在就是讓你的身心覺得一點煩惱痛苦都沒有，才叫回家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家在自性玄關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八、有了我就有我相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那你有這樣子的念頭之後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，是不是有了分別，你是為什麼而做？我很偉大，我是代天宣化，就有一個我相。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所以你就有一個「我」在渡化「你」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，有了「我」，你還會常常觀照自己的修為嗎？你就會常常「我」很偉大、「我」犧牲奉獻地去做，你這樣的心態，你就落入了執相的功德相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424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家在自性玄關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九、有執著得有漏報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為師今天強迫臨壇是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，為了告訴你要把「我」化掉。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修道是讓你自己的心，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回復到清淨，不沾染任何的是非、善或惡。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你執「我代天宣化」就是執「善」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，你執「善」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外功做了很多，內德沒有修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，你做的就是「有漏的福報」。你有做，就叫做「有做善事」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650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家在自性玄關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十、慈悲念才有功德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你今天修、辦道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，一開始前賢要你行三施、要你去渡人，都是起於慈悲，因為好的東西，要與你最親的人分享，所以這就是你的慈悲念。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當你的慈悲念去行的時候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，你就真切做到「真的只是給人善、給人好」，嘴巴說出來的真的只是對人有利益的話。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434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家在自性玄關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十一、凡事都要讚嘆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當你有所承擔的時候，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你能夠絲毫都不動念，你能夠非常的歡喜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能夠承擔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，只有「好」；別人的對不對，只讚美不批評，這叫修口德，但是又不能虛偽的講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219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家在自性玄關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十二、內心不靜苦腦多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所以你今天，當然不會比較我渡多少人，我成就多少的道場、我道場有多少的後學，這些是有用的嗎？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後學多，自己如果內心，不能夠坦然面對一切，把自己是非善惡的事情看到淡，用你的慈懷慢慢來引導，愈多人，只會招惹愈多的煩惱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891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家在自性玄關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738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家在自性玄關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112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家在自性玄關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1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家在自性玄關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二、家在自性玄關處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你回家了嗎？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你修、辦道有沒有痛苦、有沒有煩惱？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你都知道你家在哪裡了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，為什麼你還不回家呢？為什麼？那就是因為，你修道沒有抓住根本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053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家在自性玄關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三、心都變質了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從心開始，今天徒兒們回娘家了，但是你要把心，融入在這個家庭當中。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因為徒兒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們，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分心太多了，你從現在想想看，打從你求道到現在，你的心是不是加了很多調味料下去了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639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家在自性玄關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三、心都變質了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今天道的原味是什麼？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白水！可是你現在吐出來的是什麼水？苦水、酸水、辣水、還有臭水。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什麼叫臭水？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滿腹的怨恨、煩惱、埋怨、講別人的是非，這都是臭的垃圾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746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家在自性玄關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四、大家都是行道人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今天難得的機會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，不分你我、不分身分、不分點傳師、壇主、講師、辦事人員、國外的泰國人、越南人、還有馬來西亞人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都是我的徒弟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，都是要修道的一份子，都是想要了脫苦海、超生了死的一個修道人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585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家在自性玄關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五、自我檢測求進步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那你今天是不是要老老實實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、清清楚楚把你的心敞開，自我檢查一番，你缺了什麼？你得到了什麼？你要改進什麼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你前人成道到現在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，你進步了多少？還是你荒廢了日子？做一個自我的檢測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251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家在自性玄關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六、前賢成全的苦心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為師為什麼這時候來？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就是為師捨不得你們前賢，這麼苦心，捨道陪了命，就是要護持、要讓你們每一個人，能夠得明師一指之後，真正解脫苦海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92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家在自性玄關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六、前賢成全的苦心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性命來擔保你們，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所得到的，不是只要你們在道場的一個形相而已，而要你們每一個人，在解脫當下之後，是一個真正能夠了脫生死、超氣入理的人。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他所做的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一切，不是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為了他好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，他所做的一切，就是悲憫大家，都是兄弟姊妹，是不是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家在自性玄關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七、代天宣化是使命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每個人在辦道修道當中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，都說我負了一個代天宣化的使命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常常想，我有一個責任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、我要來代天宣化，我要來渡化你們，是不是？我要來渡化你們、我要犧牲奉獻、這是我的使命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320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518</TotalTime>
  <Words>1209</Words>
  <Application>Microsoft Office PowerPoint</Application>
  <PresentationFormat>如螢幕大小 (16:9)</PresentationFormat>
  <Paragraphs>73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家在自性玄關處 悟見講</vt:lpstr>
      <vt:lpstr>家在自性玄關處 悟見講</vt:lpstr>
      <vt:lpstr>家在自性玄關處 悟見講</vt:lpstr>
      <vt:lpstr>家在自性玄關處 悟見講</vt:lpstr>
      <vt:lpstr>家在自性玄關處 悟見講</vt:lpstr>
      <vt:lpstr>家在自性玄關處 悟見講</vt:lpstr>
      <vt:lpstr>家在自性玄關處 悟見講</vt:lpstr>
      <vt:lpstr>家在自性玄關處 悟見講</vt:lpstr>
      <vt:lpstr>家在自性玄關處 悟見講</vt:lpstr>
      <vt:lpstr>家在自性玄關處 悟見講</vt:lpstr>
      <vt:lpstr>家在自性玄關處 悟見講</vt:lpstr>
      <vt:lpstr>家在自性玄關處 悟見講</vt:lpstr>
      <vt:lpstr>家在自性玄關處 悟見講</vt:lpstr>
      <vt:lpstr>家在自性玄關處 悟見講</vt:lpstr>
      <vt:lpstr>家在自性玄關處 悟見講</vt:lpstr>
      <vt:lpstr>家在自性玄關處 悟見講</vt:lpstr>
      <vt:lpstr>家在自性玄關處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247</cp:revision>
  <dcterms:created xsi:type="dcterms:W3CDTF">2014-02-15T05:50:45Z</dcterms:created>
  <dcterms:modified xsi:type="dcterms:W3CDTF">2017-12-19T02:55:28Z</dcterms:modified>
  <cp:contentStatus/>
</cp:coreProperties>
</file>