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00" r:id="rId2"/>
    <p:sldId id="301" r:id="rId3"/>
    <p:sldId id="307" r:id="rId4"/>
    <p:sldId id="306" r:id="rId5"/>
    <p:sldId id="305" r:id="rId6"/>
    <p:sldId id="304" r:id="rId7"/>
    <p:sldId id="303" r:id="rId8"/>
    <p:sldId id="302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8201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2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365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384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357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836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25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如何渡化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基督徒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一、火的施洗是求道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聖母瑪利亞說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天時不一樣，昔日施洗約翰替耶穌受洗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，但在來日要用聖靈跟火替世人受洗，這個人就是濟公活佛。爾恩師承受的、承擔的是主上的重任。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當初耶穌犧牲奉獻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所以這個世界有好幾億的信徒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，走到哪裡都看得到十字架，天主也是爾的天父，也是爾的老母、明明上帝，希望你們永遠不要忘記。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如何渡化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基督徒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二、阿門是回天之門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耶穌基督說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宇宙之間真理是同在的，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因時因地因人而教化，耶穌也有一個聖像，雙手按著十字架 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「我的門」是誰的門？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上帝賜給你們的門，每一個人都要如赤子之心，像小孩子的心，定能回天國，那你們有修到這樣嗎？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167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如何渡化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基督徒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三、珍惜求道不忘修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使者施洗約翰説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上帝要在每個地方傳佈福音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，而派下五位使者，種下了五教的根，所以你們今天很有幸坐在這裡，是不是？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你們先受到五教教義教導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，要你們向善，而你們才能接受這先天大道，你們要好好珍惜不要忘記。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046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如何渡化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基督徒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四、水的施洗不是道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使者施洗約翰説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施洗者約翰施洗的是懺悔的洗、是悔改的洗，而不是聖靈跟火的洗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；今天你們得到的是聖靈跟火的洗，你們要珍惜。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天上的神仙是沒有分國度的，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只有地上的人才會分彼此。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238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如何渡化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基督徒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五、現在明師救世主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耶穌基督說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天國即淨土，是由聖人願力而顯化。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三千大世界，各成理域隨心性而跨。天即天道，金線音流，帶你赴性陀。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弓長與子系，祂們是今人的救世主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，拿著永生的印，到世界各地落在義人的額上。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你們要進窄門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，因為引到滅亡，那門是寬的、路是大的、進去的人也多；引到永生，那門是窄的、路是小的、找到的人也少。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313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如何渡化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基督徒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六、求道修辦最有福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耶穌基督說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求道的人有福了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，因為你有授明師一指，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修道的人有福了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 因為上帝時時都在照顧，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講道的人有福了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，因為你正是天父之子，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辦道的人有福了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，因為諸天神聖暗中保護。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977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如何渡化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基督徒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七、上天降道救世人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萬國教主濟公說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理天傳來熟悉的旋律，是天國之音。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真善美包滿宇宙， 循環不止塞虛無。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這世上的老母，溫馨微妙的大懷抱。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分佈的原靈，依循真理之音降凡間。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46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如何渡化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基督徒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八、十字架意旨求道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莫在十字架中迷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不知十字架中人    就是向外尋真人   真人本在自身找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人人皆有十字架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十字架中住真人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0832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2952</TotalTime>
  <Words>678</Words>
  <Application>Microsoft Office PowerPoint</Application>
  <PresentationFormat>如螢幕大小 (16:9)</PresentationFormat>
  <Paragraphs>50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如何渡化基督徒 悟見講</vt:lpstr>
      <vt:lpstr>如何渡化基督徒 悟見講</vt:lpstr>
      <vt:lpstr>如何渡化基督徒 悟見講</vt:lpstr>
      <vt:lpstr>如何渡化基督徒 悟見講</vt:lpstr>
      <vt:lpstr>如何渡化基督徒 悟見講</vt:lpstr>
      <vt:lpstr>如何渡化基督徒 悟見講</vt:lpstr>
      <vt:lpstr>如何渡化基督徒 悟見講</vt:lpstr>
      <vt:lpstr>如何渡化基督徒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689</cp:revision>
  <dcterms:created xsi:type="dcterms:W3CDTF">2014-02-15T05:50:45Z</dcterms:created>
  <dcterms:modified xsi:type="dcterms:W3CDTF">2021-02-27T08:52:24Z</dcterms:modified>
  <cp:contentStatus/>
</cp:coreProperties>
</file>