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04" r:id="rId2"/>
    <p:sldId id="305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6" r:id="rId11"/>
    <p:sldId id="308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2018/7/25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法術神通非正道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術、流、動、靜，終非是正門。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為師說的，你們究竟懂不懂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修道要修正道，不可走旁門左道，也不可修那些有法術的、劃符念咒的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摩祖師說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法術等七十二般變化，俱不能超生了死，皆非正也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26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劃符唸咒不要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符唸咒要不要學習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？反過來想想，你們怕不怕被別人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又唸咒呢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兒們應該聽平凡的道理、不變的真理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，遠離法術符咒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兒們要修的道就是這種道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，很平凡的道，平凡之中有真味，要知道啊！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04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神通脫離金線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兒們知道現在是什麼時期了嗎？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是不是要以覺為師呀？什麼是覺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？（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自性的覺醒）。什麼是真主人？（自性）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都知道了，你們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還要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到外面去求神問卜嗎？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現在外面的假相、術流動靜愈來愈多了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，徒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啊！只要是脫離了這條金線，這三曹對案就沒有你們的份了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89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著魔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世界都著了魔，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處處都有你看不到的魍魎邪魔，在你最心虛、最無奈時，就趁虛而入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你們的念頭稍有偏頗不對、一念抉擇錯誤時，一步跟錯就全部墮落，明白嗎？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5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神通種類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者法術也 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凡書符念咒、駕霧騰雲、飛空步虛、踏罡布鬥，呼雷遣將、撒豆成兵，五遁變化，降象走陰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等七十二般變化，俱不能超生了死，皆非正也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74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修行要注重實修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為什麼以前的人只要修行，就能夠飛天遁地呢？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這個叫做術、奇門遁甲，為什麼現在不顯現給你們看？因為你們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現在必須注重實修，而不是外在的神通法術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79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成佛就是大神通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徒兒，你們說修道的最後極限是什麼呢？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修道的極限就是佛，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你們有沒有辦法打破你自己的極限呢？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極限要破，你才能成仙做佛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，你這個極限、瓶頸不破，你就永遠還在人情世中混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自然靈通即神通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當你的罪、過、錯一大堆時，你的心是不清靜的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，若想清靜就要先除欲望，欲望掃除了，你自然能瞭解到某一個層次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自然很靈通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性，能跟所有的眾生相通，跟所有的仙佛相同，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33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超越形相有神通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為什麼仙佛能跟眾生相通呢？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因為仙佛不拘束於形象，而且超越形象，而你們一看到形象就不能超越了，是不是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4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率性即是神通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性是天賦的，發揮你的天心，就是率性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，你們常問仙佛一些事情，常問一些解不開的愁，更有人流行擲杯，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自己心中的佛都迷失了，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擲杯也不一定會找到真佛，所以現在人越修越離譜，現代的修道人都有點走樣，現代的修道人，口說修道，心卻沒有在修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0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率性即能與天通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每一個人的性與天可以相合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，相合以後就可以感應感受，但是修道完全看感應也不行，所以也不能執著在這些，執著在這些，就會被這些執著了。</a:t>
            </a:r>
          </a:p>
        </p:txBody>
      </p:sp>
    </p:spTree>
    <p:extLst>
      <p:ext uri="{BB962C8B-B14F-4D97-AF65-F5344CB8AC3E}">
        <p14:creationId xmlns:p14="http://schemas.microsoft.com/office/powerpoint/2010/main" val="18589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天道的自性神通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法術害人造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有法就有破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。你如果點石成金，幾百年後拿到那塊金子的人會怎麼樣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他為了那塊金子被人打得半死，那麼是不是變成你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你因為煉成點石成金術而害了這個人，因此又得去輪迴，值得 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95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599</TotalTime>
  <Words>868</Words>
  <Application>Microsoft Office PowerPoint</Application>
  <PresentationFormat>如螢幕大小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  <vt:lpstr>天道的自性神通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299</cp:revision>
  <dcterms:created xsi:type="dcterms:W3CDTF">2014-02-15T05:50:45Z</dcterms:created>
  <dcterms:modified xsi:type="dcterms:W3CDTF">2018-07-25T02:48:52Z</dcterms:modified>
  <cp:contentStatus/>
</cp:coreProperties>
</file>