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35" r:id="rId2"/>
    <p:sldId id="334" r:id="rId3"/>
    <p:sldId id="332" r:id="rId4"/>
    <p:sldId id="342" r:id="rId5"/>
    <p:sldId id="341" r:id="rId6"/>
    <p:sldId id="340" r:id="rId7"/>
    <p:sldId id="333" r:id="rId8"/>
    <p:sldId id="338" r:id="rId9"/>
    <p:sldId id="337" r:id="rId10"/>
    <p:sldId id="336" r:id="rId11"/>
    <p:sldId id="260" r:id="rId12"/>
    <p:sldId id="331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5" d="100"/>
          <a:sy n="65" d="100"/>
        </p:scale>
        <p:origin x="869" y="53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240215FE-6F54-482C-8339-303F7B0455DF}"/>
    <pc:docChg chg="custSel addSld delSld modSld sldOrd">
      <pc:chgData name="老兄 悟見" userId="d3c841b5715e98f1" providerId="LiveId" clId="{240215FE-6F54-482C-8339-303F7B0455DF}" dt="2020-03-03T02:46:40.286" v="258" actId="20577"/>
      <pc:docMkLst>
        <pc:docMk/>
      </pc:docMkLst>
      <pc:sldChg chg="modSp mod">
        <pc:chgData name="老兄 悟見" userId="d3c841b5715e98f1" providerId="LiveId" clId="{240215FE-6F54-482C-8339-303F7B0455DF}" dt="2020-03-03T02:46:40.286" v="258" actId="20577"/>
        <pc:sldMkLst>
          <pc:docMk/>
          <pc:sldMk cId="310385849" sldId="260"/>
        </pc:sldMkLst>
        <pc:spChg chg="mod">
          <ac:chgData name="老兄 悟見" userId="d3c841b5715e98f1" providerId="LiveId" clId="{240215FE-6F54-482C-8339-303F7B0455DF}" dt="2020-03-03T02:43:50.823" v="256" actId="255"/>
          <ac:spMkLst>
            <pc:docMk/>
            <pc:sldMk cId="310385849" sldId="260"/>
            <ac:spMk id="4" creationId="{00000000-0000-0000-0000-000000000000}"/>
          </ac:spMkLst>
        </pc:spChg>
        <pc:spChg chg="mod">
          <ac:chgData name="老兄 悟見" userId="d3c841b5715e98f1" providerId="LiveId" clId="{240215FE-6F54-482C-8339-303F7B0455DF}" dt="2020-03-03T02:46:40.286" v="258" actId="20577"/>
          <ac:spMkLst>
            <pc:docMk/>
            <pc:sldMk cId="310385849" sldId="260"/>
            <ac:spMk id="5" creationId="{00000000-0000-0000-0000-000000000000}"/>
          </ac:spMkLst>
        </pc:spChg>
      </pc:sldChg>
      <pc:sldChg chg="modSp del mod">
        <pc:chgData name="老兄 悟見" userId="d3c841b5715e98f1" providerId="LiveId" clId="{240215FE-6F54-482C-8339-303F7B0455DF}" dt="2020-03-03T02:19:07.287" v="64" actId="2696"/>
        <pc:sldMkLst>
          <pc:docMk/>
          <pc:sldMk cId="1471008347" sldId="327"/>
        </pc:sldMkLst>
        <pc:spChg chg="mod">
          <ac:chgData name="老兄 悟見" userId="d3c841b5715e98f1" providerId="LiveId" clId="{240215FE-6F54-482C-8339-303F7B0455DF}" dt="2020-03-03T02:18:44.135" v="58" actId="21"/>
          <ac:spMkLst>
            <pc:docMk/>
            <pc:sldMk cId="1471008347" sldId="327"/>
            <ac:spMk id="5" creationId="{00000000-0000-0000-0000-000000000000}"/>
          </ac:spMkLst>
        </pc:spChg>
      </pc:sldChg>
      <pc:sldChg chg="modSp mod">
        <pc:chgData name="老兄 悟見" userId="d3c841b5715e98f1" providerId="LiveId" clId="{240215FE-6F54-482C-8339-303F7B0455DF}" dt="2020-03-03T02:20:26.008" v="84" actId="207"/>
        <pc:sldMkLst>
          <pc:docMk/>
          <pc:sldMk cId="3443059337" sldId="332"/>
        </pc:sldMkLst>
        <pc:spChg chg="mod">
          <ac:chgData name="老兄 悟見" userId="d3c841b5715e98f1" providerId="LiveId" clId="{240215FE-6F54-482C-8339-303F7B0455DF}" dt="2020-03-03T02:20:26.008" v="84" actId="207"/>
          <ac:spMkLst>
            <pc:docMk/>
            <pc:sldMk cId="3443059337" sldId="332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3T02:29:19.338" v="184" actId="207"/>
        <pc:sldMkLst>
          <pc:docMk/>
          <pc:sldMk cId="2148586367" sldId="333"/>
        </pc:sldMkLst>
        <pc:spChg chg="mod">
          <ac:chgData name="老兄 悟見" userId="d3c841b5715e98f1" providerId="LiveId" clId="{240215FE-6F54-482C-8339-303F7B0455DF}" dt="2020-03-03T02:29:19.338" v="184" actId="207"/>
          <ac:spMkLst>
            <pc:docMk/>
            <pc:sldMk cId="2148586367" sldId="333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3T02:20:58.359" v="90" actId="207"/>
        <pc:sldMkLst>
          <pc:docMk/>
          <pc:sldMk cId="2826939050" sldId="334"/>
        </pc:sldMkLst>
        <pc:spChg chg="mod">
          <ac:chgData name="老兄 悟見" userId="d3c841b5715e98f1" providerId="LiveId" clId="{240215FE-6F54-482C-8339-303F7B0455DF}" dt="2020-03-03T02:20:58.359" v="90" actId="207"/>
          <ac:spMkLst>
            <pc:docMk/>
            <pc:sldMk cId="2826939050" sldId="334"/>
            <ac:spMk id="5" creationId="{00000000-0000-0000-0000-000000000000}"/>
          </ac:spMkLst>
        </pc:spChg>
      </pc:sldChg>
      <pc:sldChg chg="modSp add mod ord">
        <pc:chgData name="老兄 悟見" userId="d3c841b5715e98f1" providerId="LiveId" clId="{240215FE-6F54-482C-8339-303F7B0455DF}" dt="2020-03-03T02:17:22.490" v="48" actId="20577"/>
        <pc:sldMkLst>
          <pc:docMk/>
          <pc:sldMk cId="1068743251" sldId="335"/>
        </pc:sldMkLst>
        <pc:spChg chg="mod">
          <ac:chgData name="老兄 悟見" userId="d3c841b5715e98f1" providerId="LiveId" clId="{240215FE-6F54-482C-8339-303F7B0455DF}" dt="2020-03-03T02:17:22.490" v="48" actId="20577"/>
          <ac:spMkLst>
            <pc:docMk/>
            <pc:sldMk cId="1068743251" sldId="335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3T02:34:03.460" v="254" actId="207"/>
        <pc:sldMkLst>
          <pc:docMk/>
          <pc:sldMk cId="1710306039" sldId="336"/>
        </pc:sldMkLst>
        <pc:spChg chg="mod">
          <ac:chgData name="老兄 悟見" userId="d3c841b5715e98f1" providerId="LiveId" clId="{240215FE-6F54-482C-8339-303F7B0455DF}" dt="2020-03-03T02:34:03.460" v="254" actId="207"/>
          <ac:spMkLst>
            <pc:docMk/>
            <pc:sldMk cId="1710306039" sldId="336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3T02:31:54.777" v="222" actId="207"/>
        <pc:sldMkLst>
          <pc:docMk/>
          <pc:sldMk cId="2121098713" sldId="337"/>
        </pc:sldMkLst>
        <pc:spChg chg="mod">
          <ac:chgData name="老兄 悟見" userId="d3c841b5715e98f1" providerId="LiveId" clId="{240215FE-6F54-482C-8339-303F7B0455DF}" dt="2020-03-03T02:31:54.777" v="222" actId="207"/>
          <ac:spMkLst>
            <pc:docMk/>
            <pc:sldMk cId="2121098713" sldId="33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3T02:30:20.610" v="204" actId="207"/>
        <pc:sldMkLst>
          <pc:docMk/>
          <pc:sldMk cId="1615872510" sldId="338"/>
        </pc:sldMkLst>
        <pc:spChg chg="mod">
          <ac:chgData name="老兄 悟見" userId="d3c841b5715e98f1" providerId="LiveId" clId="{240215FE-6F54-482C-8339-303F7B0455DF}" dt="2020-03-03T02:30:20.610" v="204" actId="207"/>
          <ac:spMkLst>
            <pc:docMk/>
            <pc:sldMk cId="1615872510" sldId="338"/>
            <ac:spMk id="5" creationId="{00000000-0000-0000-0000-000000000000}"/>
          </ac:spMkLst>
        </pc:spChg>
      </pc:sldChg>
      <pc:sldChg chg="modSp add del mod">
        <pc:chgData name="老兄 悟見" userId="d3c841b5715e98f1" providerId="LiveId" clId="{240215FE-6F54-482C-8339-303F7B0455DF}" dt="2020-03-03T02:29:24.527" v="185" actId="2696"/>
        <pc:sldMkLst>
          <pc:docMk/>
          <pc:sldMk cId="4181271221" sldId="339"/>
        </pc:sldMkLst>
        <pc:spChg chg="mod">
          <ac:chgData name="老兄 悟見" userId="d3c841b5715e98f1" providerId="LiveId" clId="{240215FE-6F54-482C-8339-303F7B0455DF}" dt="2020-03-03T02:28:32.241" v="177" actId="21"/>
          <ac:spMkLst>
            <pc:docMk/>
            <pc:sldMk cId="4181271221" sldId="33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3T02:27:02.642" v="160" actId="207"/>
        <pc:sldMkLst>
          <pc:docMk/>
          <pc:sldMk cId="347986407" sldId="340"/>
        </pc:sldMkLst>
        <pc:spChg chg="mod">
          <ac:chgData name="老兄 悟見" userId="d3c841b5715e98f1" providerId="LiveId" clId="{240215FE-6F54-482C-8339-303F7B0455DF}" dt="2020-03-03T02:27:02.642" v="160" actId="207"/>
          <ac:spMkLst>
            <pc:docMk/>
            <pc:sldMk cId="347986407" sldId="340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3T02:25:03.547" v="135" actId="207"/>
        <pc:sldMkLst>
          <pc:docMk/>
          <pc:sldMk cId="3654405846" sldId="341"/>
        </pc:sldMkLst>
        <pc:spChg chg="mod">
          <ac:chgData name="老兄 悟見" userId="d3c841b5715e98f1" providerId="LiveId" clId="{240215FE-6F54-482C-8339-303F7B0455DF}" dt="2020-03-03T02:25:03.547" v="135" actId="207"/>
          <ac:spMkLst>
            <pc:docMk/>
            <pc:sldMk cId="3654405846" sldId="341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240215FE-6F54-482C-8339-303F7B0455DF}" dt="2020-03-03T02:22:44.743" v="112" actId="20577"/>
        <pc:sldMkLst>
          <pc:docMk/>
          <pc:sldMk cId="3389278158" sldId="342"/>
        </pc:sldMkLst>
        <pc:spChg chg="mod">
          <ac:chgData name="老兄 悟見" userId="d3c841b5715e98f1" providerId="LiveId" clId="{240215FE-6F54-482C-8339-303F7B0455DF}" dt="2020-03-03T02:22:44.743" v="112" actId="20577"/>
          <ac:spMkLst>
            <pc:docMk/>
            <pc:sldMk cId="3389278158" sldId="342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48602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1048603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557866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2020/3/3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一、打坐不能回天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光是參禪打坐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，枯坐這個肉體就能夠回天嗎？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那你們各個在這裡坐都回天啦！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為師何必來勸化徒兒？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釋迦牟尼佛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當初在開法會的時候，他拈花示眾，比了一個樣子，不就是傳授了這點嗎？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才能回天。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687432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十、白阳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期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活禅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白阳期修的是活禅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应是边渡边修边参悟，边做边消业，自然清静，妄心不待静而自静，烦恼不待遣而自遣，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白阳期修道就是要身体力行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，法天地之无为，由信而解，由解而行，由行而证，内外功德成就圆满。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03060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ea typeface="全真細隸書" panose="02010609000101010101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23478"/>
            <a:ext cx="8064896" cy="489654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空坐不能成</a:t>
            </a:r>
            <a:r>
              <a:rPr lang="zh-TW" altLang="en-US" sz="3600" b="1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en-US" altLang="zh-TW" sz="3600" b="1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空坐、骷髏一個，不見得你就能靜，那何必呢？枉費你的時間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呂祖說：「一二三四五，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二人守一土，解開其中意，便是西天祖。」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：生來坐不臥，死去臥不坐，一具臭骨頭，何為立功課。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dirty="0"/>
          </a:p>
          <a:p>
            <a:endParaRPr lang="en-US" altLang="zh-TW" sz="3200" b="1" dirty="0"/>
          </a:p>
          <a:p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103858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1048600" name="副標題 2"/>
          <p:cNvSpPr>
            <a:spLocks noGrp="1"/>
          </p:cNvSpPr>
          <p:nvPr>
            <p:ph type="subTitle" idx="1"/>
          </p:nvPr>
        </p:nvSpPr>
        <p:spPr>
          <a:xfrm>
            <a:off x="611560" y="267494"/>
            <a:ext cx="8136904" cy="4608512"/>
          </a:xfrm>
        </p:spPr>
        <p:txBody>
          <a:bodyPr>
            <a:noAutofit/>
          </a:bodyPr>
          <a:lstStyle/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  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微信</a:t>
            </a:r>
            <a:r>
              <a:rPr lang="en-US" altLang="zh-TW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000" dirty="0" err="1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000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天道文化網  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pPr algn="l"/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天道講座</a:t>
            </a:r>
            <a:endParaRPr lang="en-US" altLang="zh-TW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國際站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y.myoktw.com</a:t>
            </a:r>
          </a:p>
          <a:p>
            <a:pPr algn="l"/>
            <a:r>
              <a:rPr lang="zh-TW" altLang="en-US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大陸站 </a:t>
            </a:r>
            <a:r>
              <a:rPr lang="en-US" altLang="zh-TW" sz="4000" dirty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u.myoktw.com</a:t>
            </a:r>
          </a:p>
        </p:txBody>
      </p:sp>
    </p:spTree>
    <p:extLst>
      <p:ext uri="{BB962C8B-B14F-4D97-AF65-F5344CB8AC3E}">
        <p14:creationId xmlns:p14="http://schemas.microsoft.com/office/powerpoint/2010/main" val="26317385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二、真禅非打坐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坐襌：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外于－切善恶界，心念不起，名为坐。 内见自性不动，名为禅。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外离相为禅，内不乱为定。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外若着相，内心即乱，外若离相，心即不乱，本性自净自定，只为见境思境即乱。 若见诸境心不乱者，是真定也。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2693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三、人身是假不用调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人身一具臭皮囊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，你去调这四大假合做什么？ 求长寿？ 求心静？ 求境界？ 求治病？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这都是妄想。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 每－个人都有业力，寿限－到，身体再好也会死，调来调去，最后－场空。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43059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四、打坐死禅不合道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有的人坐得枯之又枯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，寂之又寂，坐到顽空，怎会有智慧？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执着打坐，自束缚，转辛苦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，而且打坐光取静，只是不造业，却未能消业了业，宿业还在，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坐烦恼杂来。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8927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五、打坐易遭魔障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尤其现值天时午未交替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，六阳已尽转－阴，末劫清算，冤欠放出来讨，魔出来扰世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你们外功不够，没有护法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，打坐易遭魔障，乘虚而入被侵占，尤其山妖水怪附着就不离开了，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54405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六、打坐易得精神病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看看现今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有的人打坐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而坐到精神失常，医也医不好，你们能帮人解决吗？ 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你们能叫冤欠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魔障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精怪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放过他们而离开吗？ 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不能）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864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七、打坐不出轮迴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打坐在佛教有称转法轮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，道教说运周天，什么抽添搬运，抽坎填离，不出阴阳二气，都还在阴阳气数内。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打坐若是能够脱苦轮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，那拜神也可超生了死了，没这回事啊！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485863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八、修心是活禅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懂得修心，体气皆能通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，精满不思淫，气满不思食，神满不思寝，天理流行。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徒儿修道要能动中取静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，在日常生活中，做任何事都能专－，称为活襌，处处行禅，－切浮麈不动，才是眞高明。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5872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天道宝典不打坐 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3829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CN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九、修活禅勿修死禅</a:t>
            </a:r>
            <a:endParaRPr lang="en-US" altLang="zh-CN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济公老师说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人称我活佛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，而你们拜我为师，那这活禅就要学得像，看心原妄想，守静（净）还有心，你们打坐还有个（我）在，这个我还没有放下，有法病。</a:t>
            </a:r>
            <a:endParaRPr lang="en-US" altLang="zh-CN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CN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天时紧急，有的徒儿知道行活禅，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快马加鞭，行功了愿，而有的还停留在静态的打坐，参悟修己身，就慢了人家了。</a:t>
            </a: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2109871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2729</TotalTime>
  <Words>1070</Words>
  <Application>Microsoft Office PowerPoint</Application>
  <PresentationFormat>如螢幕大小 (16:9)</PresentationFormat>
  <Paragraphs>80</Paragraphs>
  <Slides>12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天道宝典不打坐 悟見講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604</cp:revision>
  <dcterms:created xsi:type="dcterms:W3CDTF">2014-02-15T05:50:45Z</dcterms:created>
  <dcterms:modified xsi:type="dcterms:W3CDTF">2020-03-03T02:46:42Z</dcterms:modified>
  <cp:contentStatus/>
</cp:coreProperties>
</file>