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9" r:id="rId3"/>
    <p:sldId id="263" r:id="rId4"/>
    <p:sldId id="258" r:id="rId5"/>
    <p:sldId id="261" r:id="rId6"/>
    <p:sldId id="260" r:id="rId7"/>
    <p:sldId id="262" r:id="rId8"/>
    <p:sldId id="272" r:id="rId9"/>
    <p:sldId id="271" r:id="rId10"/>
    <p:sldId id="259" r:id="rId11"/>
    <p:sldId id="268" r:id="rId12"/>
    <p:sldId id="26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一、明師一指是大乘法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佛大法，不經明師指，永在輪迴受。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華授記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，凡經明師授記指點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將來必定成佛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皆可成佛，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只要放下執著，拜明師求道修道，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即可証得。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也是這樣讚嘆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633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、四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法是菩薩道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四攝法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：佈施、愛語、利行、同事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佈施：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菩薩修佈施能以種種錢財或生命，犧牲奉獻。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愛語：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菩薩修行渡眾生，要以柔軟和愛語來化眾生，能隨機說法，樂說一切法要。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利行：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有利人思想和行動使眾生歡喜。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同事：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菩薩與眾生一起生活，和睦相處，隨機說法渡眾生。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6069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無量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心是菩薩道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菩薩需常行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慈悲喜捨四無量心：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慈無量心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：讓眾生得無上佛道。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悲無量心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：救眾生脫離生死苦海。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喜無量心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：歡喜讚嘆，見道成道渡眾生。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捨無量心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：化除愛憎，不起分別。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631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時時抱持大乘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精神：只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為眾生得離苦，不為自己求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了天道，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又能奉行菩薩道，今世修今世即可成佛。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龍華會上証品蓮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，回理天與老母同聚，清洪福雙享，永遠不再輪迴。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2970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二、何謂菩薩、佛？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菩薩是菩提薩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，覺悟自己是佛，要拜明師求道。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埵是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，即指有情眾生。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有情：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道，下化眾生，即是菩薩。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眾生是行菩薩道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是覺行圓滿的解脫者，也是我們眾生的本來面目。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3752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三、行菩薩道才能成佛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即是學習菩薩的所有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便不能成佛，頂多只證小乘果位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：是上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求佛道，下化眾生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是無緣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大慈，同體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大悲。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弟子從初發心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開始，便是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大乘菩薩道的體現。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2227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、六度是菩薩道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佈施度慳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：財施、法施、無畏施。        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佈施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之極致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是無所不捨，連身體器官都毫不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吝惜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舍利佛施眼故事。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持戒度邪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：嚴守五戒，諸惡莫作。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為了避免再造身口意三業，修行人必須守戒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在渡邪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界眾生好色，易犯邪淫，故修行人必須守戒。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例：不持戒的後果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高僧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在國清寺打雜。有一天，正值眾僧上堂說戒，拾得趕牛到堂前，倚門撫掌大笑說：「悠哉！悠哉！」大家看這個如何？ 」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律首座大怒罵道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：下人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瘋狂，破我說戒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笑著說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嗔即是戒，心淨即出家，我性與汝合，一切法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無差。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要拾得趕走牛群。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3964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「我不放牛也，這群牛多是本寺前生大德。他們都有法號。」</a:t>
            </a: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一一喚牛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：「前生律師弘靖出！」時一白牛作聲而過；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又喚「前生典座光超出」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，時一黑牛作聲而過；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又喚直歲清本出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，時一牯牛作聲而出；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又喚前生知事法忠出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，又一牯牛作聲而出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，拾得對牛說：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「前生不持戒，人面而畜心；汝今招此咎，怨恨於何人；佛力雖然大，汝辜負佛恩。」大眾驚訝茫然。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369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忍辱度瞋恚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忍受人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對我所加之無禮中傷、打擊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侮辱。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對佛法信受不疑，菩薩渡人不生厭煩。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生法忍：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把心安住在不生不滅的法性上，內無忍心，外無忍境。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必須面對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一切逆境，不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逃避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，勇以承擔，忍受一切屈辱。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可以渡嗔怒。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854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懈怠：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要一世修成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，必須了六萬年來自己業債，還要背負九玄七祖因果，豈可不精進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包括六萬年來，生死輪迴的所有九玄七祖，共有六五五三六人。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721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大乘菩薩道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禪定度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外離相是禪，內心不亂是定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已受明師指點，明白祖師禪，了然自性之所在，二六時中抱守本心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，即是禪定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的功夫。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癡：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是成佛的憑藉，這智慧指的是先天妙智慧而非後天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聰明，必須藉明師一指來開啟。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791906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581</TotalTime>
  <Words>1116</Words>
  <Application>Microsoft Office PowerPoint</Application>
  <PresentationFormat>如螢幕大小 (16:9)</PresentationFormat>
  <Paragraphs>238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  <vt:lpstr> 大乘菩薩道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2016-07-12T11:03:55Z</dcterms:modified>
</cp:coreProperties>
</file>