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8" r:id="rId2"/>
    <p:sldId id="259" r:id="rId3"/>
    <p:sldId id="272" r:id="rId4"/>
    <p:sldId id="273" r:id="rId5"/>
    <p:sldId id="271" r:id="rId6"/>
    <p:sldId id="274" r:id="rId7"/>
    <p:sldId id="270" r:id="rId8"/>
    <p:sldId id="275" r:id="rId9"/>
    <p:sldId id="277" r:id="rId10"/>
    <p:sldId id="276" r:id="rId11"/>
    <p:sldId id="278" r:id="rId12"/>
    <p:sldId id="268" r:id="rId13"/>
    <p:sldId id="267" r:id="rId14"/>
    <p:sldId id="279" r:id="rId15"/>
    <p:sldId id="266" r:id="rId16"/>
    <p:sldId id="265" r:id="rId17"/>
    <p:sldId id="280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78E52-6FC9-4F37-847B-A0F956D21C58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1F0B4-4DDA-4B7C-9C48-1A9D4B8895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27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1F0B4-4DDA-4B7C-9C48-1A9D4B88957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2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、要體悟天道寶貴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來往似水流不斷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，有人生有人死，時間是多麼的無情，人心的變化更是令人膽寒。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多少人能夠真正的去體會？五教聖人又是何等的辛勞，自理天來至東土，不惜犧牲一切的打幫助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渡化芸芸的蒼生，更是不怕路途的遙遠，費盡了苦心來挽化迷昧的眾生；可是究竟有多少人能夠體會得出啊！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十、無極理天是樂土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「地上界」更享受的地方，這樣你何苦來這凡間受苦受難呢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「神明」來到這紅塵裡，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絕非是為了享受，更不是為了來吃喝玩樂的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賢士有這種的觀念，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那麼你一定要趕快悔改，否則以後的六道輪迴會是很痛苦的。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7480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十一、來世間要修行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個人來到「地上界」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，最主要就是要來修身養性，使自己這顆種子更加的結實、更上一層樓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自己都不認識的話，就無法達到修行的目的了，也就無法剷除你六萬年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來，所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累積的惡習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就會使自己沉淪在這紅塵間，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以致無法再上一層樓，甚至解救自己脫離苦海。可憐</a:t>
            </a:r>
            <a:r>
              <a:rPr lang="zh-TW" altLang="en-US" sz="3200" dirty="0"/>
              <a:t>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341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十二、人生是苦海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是苦啊！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但卻有人說是樂，此乃是各人的觀點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賢士你已經清醒的話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，你就會知道人生有如海市蜃樓般的虛幻不實，而紅塵裡的一切亦是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又有什麼好計較的呢？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也沒什麼好留戀的。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29934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十三、人生要走修道路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以修道修心為目標，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而走完人生這條短暫的旅程，方是你來到這紅塵的最大目的啊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找回自己的自性佛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，回歸你本來的真面目，這樣才是你來此生的最大意義，是不是？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1850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十四、求道修道是佛緣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能來此聆聽聖音，接受法雨的滋潤，絕非偶然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是累世的積修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，怎能得此人身，更有此機緣來求道、修道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定要珍惜此機緣，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莫要心志不專，亦不可以為今日來此的目的，僅僅只是來聽道理罷了！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22145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十五、修道要有耐心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實在仙佛臨壇來慈悲之訓語裡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，就早已蘊藏禪機在其中了，賢士若是真心要修道，就要先培養耐心，如此才能掃除你的塵埃，而接受佛光的普照，也才能找到光明的自己。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因此聽課不但可以培養耐心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，接受法雨的滋潤，更能進一步的找回你自己；並且還能去參悟訓中之禪機，只要你是真心去體悟，定可達到你的願望。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34122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要想讓黑暗轉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重現，唯有耐心的等待，否則你將永遠在黑暗中摸索，無法走到黑暗的盡頭，這樣賢士做得到嗎？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9501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十六、要及時修辦道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趁此天命尚在普傳之時，趕快行功立德，以救回自己的本性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只不過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是剎那間的虛幻而已，總是如夢幻泡影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般，在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一瞬間即消失了，因此若再不懂得救回自己，那真是太可憐了。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6970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二、明師一指超生死</a:t>
            </a:r>
            <a:endParaRPr lang="en-US" altLang="zh-TW" sz="41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是最後一期的普渡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，假如賢士沒有體悟到大道的寶貴，趕快的去追求真理，找回自己的本性，若不救自已的靈性出這個苦海的話，將永生不復。所以希望爾等能珍惜此大道之寶貴，好好的去努力。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要想得此自古不輕傳的大道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，除了要有天命的普傳之外，而且還得天地人三才配合，方能得此自古不輕傳，經明師一指，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始可得回天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之大道，因此千萬自己要多加珍惜自己有限的歲月。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163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三、求道後要修道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士們！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種子種下去了沒？是種在良地還是惡地？發芽了嗎？該用什麼去施肥，去除草根啊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施肥、除草的工作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，都得靠你自己親身實地的去做，而且還得用你自己本身的鋤頭（真智慧）去拔除這些雜草（牽纏、惡習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你本來的真智慧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，方能拔除一切的雜草與罪源。由於缺乏真智慧，才會種下歷劫來的罪惡。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9288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求道是開啟智慧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賢士們有沒有智慧？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智慧其實就長在你身上的某一個位置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因你未經明師一指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，所以你尚不知人生之歸宿在於何處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的般若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是不生不滅的，永世皆不沉淪的，因此唯有你自己去找到它，方能救回自己，脫離苦海的一切塵緣。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248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五、不修道無法成道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找到真智慧了嗎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？ （找到了），種子既已種下，且也已發芽，又找到真智慧了，那麼秧苗成熟了嗎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成熟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舉手我看看，啊！都沒有一個是成熟的啊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？那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這樣上天怎麼來收割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稻子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尚未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成熟，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能收割呢？唉！這樣若是把它存放在倉庫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裡面，會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發霉、會爛掉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6443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六、修道要行功立德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士是否尚缺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成熟可以收割了，那麼所缺少的是什麼呢？功德水的灌溉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！就是功德水的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灌溉，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一份精進的心，這兩者賢士做得到嗎？ （做得到）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做得到就要趕快去做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，否則天時緊急，恐怕到時趕不上上天的收割時間！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4276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七、不修道無法成道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未能趕上收割時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，是會被人遺棄在田裡，也就是把你們繼續留在凡間，那樣是很可憐的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在六道輪迴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，輪轉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不息，可不可憐？ （可憐），所以賢士要趕快修持自己，多行功了願，否則豈不是太愧對上天的宏恩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7578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八、天降明師救眾生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就是不忍心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凡塵受苦受難，所以才降下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頒天命給濟公活佛與月慧菩薩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這些沉迷在凡間的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回理天去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的種子既已種下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，就當趕快用功德水來把稻穀培育長大、成熟，以備上天隨時的來收割，好不好？ 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589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聖談天道殊勝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九、世間非久留之地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「地上界」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，賢士知道嗎？所謂的「地上界」就是紅塵的意思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個人來到「地上界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何事啊？是為了來吃喝玩樂的嗎？或者是為了來享受這短暫的快樂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是為了要來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享受，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短暫得如曇花一現的快樂的話，那真是太不值得了！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892080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</TotalTime>
  <Words>1637</Words>
  <Application>Microsoft Office PowerPoint</Application>
  <PresentationFormat>如螢幕大小 (16:9)</PresentationFormat>
  <Paragraphs>329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  <vt:lpstr>穆聖談天道殊勝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174</cp:revision>
  <dcterms:created xsi:type="dcterms:W3CDTF">2014-02-15T05:50:45Z</dcterms:created>
  <dcterms:modified xsi:type="dcterms:W3CDTF">2016-08-17T06:21:52Z</dcterms:modified>
</cp:coreProperties>
</file>