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96" r:id="rId2"/>
    <p:sldId id="297" r:id="rId3"/>
    <p:sldId id="306" r:id="rId4"/>
    <p:sldId id="307" r:id="rId5"/>
    <p:sldId id="305" r:id="rId6"/>
    <p:sldId id="304" r:id="rId7"/>
    <p:sldId id="303" r:id="rId8"/>
    <p:sldId id="302" r:id="rId9"/>
    <p:sldId id="301" r:id="rId10"/>
    <p:sldId id="300" r:id="rId11"/>
    <p:sldId id="299" r:id="rId12"/>
    <p:sldId id="298" r:id="rId13"/>
    <p:sldId id="308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回教經典勸求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一、回教教主也求道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回教教主穆罕默德，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降生在中東阿拉伯的麥加古城，在希拉山潛修時，獲得天神迦伯納指點，求得天道。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出真主的話語：「古蘭經」，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他服膺並宏揚安拉真主的訓誨，且向世人宣揚真主安拉的正道，帶領苦難的人民，走向正義、公平、光明、順暢的康莊大道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回教經典勸求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九、上帝是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最後歸宿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古蘭經第六十章：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我們的主啊！我們只仰賴你，我們向你懺悔，你是我們的最終歸宿。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可蘭經第二章：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信道而且行善者，是樂園的居民，他們將永居其中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387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回教經典勸求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68660"/>
            <a:ext cx="8208912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十、上天赦罪回理天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古蘭經第五七章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你們應當爭取從你們的主發出的赦宥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，和與天地一樣廣闊的樂園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為信仰真主和眾使者的人們而準備的樂園。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古蘭經第四章：信道而且行善者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，我將使他們入下臨諸河的樂園，而永居其中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844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回教經典勸求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十一、五大支柱真義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伊斯蘭教的五大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支柱，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伊斯蘭教生活的結構。也就是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㈠信仰的證詞：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信安拉和使者穆聖（認母求道）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㈡禮拜：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一日五次禱告（不離道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741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回教經典勸求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十一、五大支柱真義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施天課：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幫助窮人（辦道渡衆生）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㈣齋戒月份：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期間禁食，修行要齋戒。（修行要持齋）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㈤麥加朝覲一次：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一生中盡可能朝覲一次，（一生求道一次）</a:t>
            </a:r>
          </a:p>
        </p:txBody>
      </p:sp>
    </p:spTree>
    <p:extLst>
      <p:ext uri="{BB962C8B-B14F-4D97-AF65-F5344CB8AC3E}">
        <p14:creationId xmlns:p14="http://schemas.microsoft.com/office/powerpoint/2010/main" val="261521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回教經典勸求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回教簡介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回教又名伊斯蘭教，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是真主安拉所賜之名，意思是：接受、誠服、避凶險、安全、高尚、協調、健全、和平、安寧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‥‥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安拉為信仰的主宰。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可蘭經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又名古蘭經。是回教國家信仰的一部法典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272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回教經典勸求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三、阿拉是上天老母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可蘭經第二章曰：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那眞主！為你們造化地面上一切所有的。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可蘭經第六章曰：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讚祂清靜，祂玄高於他們所讚述的，造化天地的主。祂造化了萬物，祂是深知萬事的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784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回教經典勸求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三、阿拉是上天老母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可蘭經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第六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是要你們的主，除祂以外，再無有主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，萬物的造化者，你們當事奉祂，祂是管理萬事的。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325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回教經典勸求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四、求道認母回天園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古蘭經第二章：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人們呀！事奉你們的主，那造化你們和你們以前的主。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古蘭經第二章：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那般人切知他們是將遇見主的，是將歸返於祂的。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28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回教經典勸求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91760" y="151298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五、天園真人在玄關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自性真人在那裏呢？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古蘭經第二章第一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二節曰：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阿立甫，倆目、密目，這是其中毫無疑義的經典，引導一般戒慎的人。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古蘭經第三章第一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二節：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阿立甫，倆目，密目。安拉！除牠永生支撐的以外，再無有主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368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回教經典勸求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六、歸信做善可回天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可蘭經說：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凡是作惡且被差錯所包圍的人，均是永居火獄的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信並作善舉的人，均是永居天園的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673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回教經典勸求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七、不信道回不了天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古蘭經第三章：在世時沒有信道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，臨死時仍不信道的人，即使以滿地的黃金贖罪，也不被接受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等人將受痛苦的刑罰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，他們絕沒有任何援助者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731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回教經典勸求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八、信道玄祖沾光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古蘭經第三章：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我們的主啊！我們曾經聽到一個叫我們信仰的呼聲說：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你們要信仰你們的主！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古蘭經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40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我們的主啊！求你使他們進入伊甸天園，那是你曾經許給他們和他們祖先中的善人的，他們的妻室和他們的子孫的！你確是大能的、睿智的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238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554</TotalTime>
  <Words>901</Words>
  <Application>Microsoft Office PowerPoint</Application>
  <PresentationFormat>如螢幕大小 (16:9)</PresentationFormat>
  <Paragraphs>56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回教經典勸求道 悟見講</vt:lpstr>
      <vt:lpstr>回教經典勸求道 悟見講</vt:lpstr>
      <vt:lpstr>回教經典勸求道 悟見講</vt:lpstr>
      <vt:lpstr>回教經典勸求道 悟見講</vt:lpstr>
      <vt:lpstr>回教經典勸求道 悟見講</vt:lpstr>
      <vt:lpstr>回教經典勸求道 悟見講</vt:lpstr>
      <vt:lpstr>回教經典勸求道 悟見講</vt:lpstr>
      <vt:lpstr>回教經典勸求道 悟見講</vt:lpstr>
      <vt:lpstr>回教經典勸求道 悟見講</vt:lpstr>
      <vt:lpstr>回教經典勸求道 悟見講</vt:lpstr>
      <vt:lpstr>回教經典勸求道 悟見講</vt:lpstr>
      <vt:lpstr>回教經典勸求道 悟見講</vt:lpstr>
      <vt:lpstr>回教經典勸求道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288</cp:revision>
  <dcterms:created xsi:type="dcterms:W3CDTF">2014-02-15T05:50:45Z</dcterms:created>
  <dcterms:modified xsi:type="dcterms:W3CDTF">2018-05-06T02:33:00Z</dcterms:modified>
  <cp:contentStatus/>
</cp:coreProperties>
</file>