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10" r:id="rId2"/>
    <p:sldId id="297" r:id="rId3"/>
    <p:sldId id="306" r:id="rId4"/>
    <p:sldId id="307" r:id="rId5"/>
    <p:sldId id="296" r:id="rId6"/>
    <p:sldId id="305" r:id="rId7"/>
    <p:sldId id="304" r:id="rId8"/>
    <p:sldId id="303" r:id="rId9"/>
    <p:sldId id="309" r:id="rId10"/>
    <p:sldId id="302" r:id="rId11"/>
    <p:sldId id="301" r:id="rId12"/>
    <p:sldId id="308" r:id="rId13"/>
    <p:sldId id="300" r:id="rId14"/>
    <p:sldId id="299" r:id="rId15"/>
    <p:sldId id="298" r:id="rId16"/>
    <p:sldId id="31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2649" autoAdjust="0"/>
  </p:normalViewPr>
  <p:slideViewPr>
    <p:cSldViewPr>
      <p:cViewPr varScale="1">
        <p:scale>
          <a:sx n="57" d="100"/>
          <a:sy n="57" d="100"/>
        </p:scale>
        <p:origin x="84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14F57-B867-4AB8-B548-31F88833DA8D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2BDC-B865-47D4-9390-B2D388C43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95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2BDC-B865-47D4-9390-B2D388C43CF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70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一、何謂四果旁門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四果旁門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：術流動靜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致力於修煉法術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之類。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：就是像水一樣到處流動吃苦以為功行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：好比學習八段錦等武術動功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靜門：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守著寧靜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果：這「果」字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就是修煉一下也能有些小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效驗，有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些小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結果，能吸引人，但非正道。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78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擦掌拂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拳：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推拿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手腳的。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曬背反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整日曬太陽吃別人所不能吃的苦頭的，練到眼珠子能整個翻轉到裡面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飧霧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服氣：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對著山頭或太虛吸氣吸霧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采藥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煉丹：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到處採藥煉長生不死藥方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服乳咽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吞服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男女精氣以為採陰補陽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06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站立坐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各種站立的功法、久坐的功法、跑功跳的功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運氣的功法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有作有為、有相有形不能超生了死，皆非正也。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96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五、靜門解析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靜者，寂靜也。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凡隱庵入洞，靜坐觀空，數息止念、辟穀練形，斷食之類，有守泥丸，有守尾閭，有守穀道，有守臍輪、有眼觀鼻、鼻觀心，以血心作黃庭，以肝肺為龍虎，以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心腎作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坎離，有守兩乳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之中。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有修性不修命，有修命不修性，一切陽寡陰孤，盲修瞎煉之道，俱不能超生了死，皆非正也。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5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靜者，寂靜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就是守著寧靜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隱庵入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隱居到尼庵或山洞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整日靜坐觀照空寂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息止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數著呼吸的氣息來止絕念頭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穀練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形、斷食之類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斷食幾十天以求養生的。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泥丸：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將意念注守泥丸一竅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53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尾閭：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注守尾閭一竅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有守穀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有專注提肛的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有守臍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有注運轉守丹田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有眼觀鼻、鼻觀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有用眼看著鼻，用鼻看著心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以血心作黃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庭：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有把心臟當黃庭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肝肺為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龍虎：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有把肝肺當成降龍伏虎場所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9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心腎作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坎離：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抽坎填離場所的。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有守兩乳之中：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有整日守住兩乳中間的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修性不修命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：落入頑空、斷滅空，不知佛法在世間，不離世見覺。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修命不修性：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在身上打轉，祈求身體長生，不知為靈性，找個永久的歸宿。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修性不修命，有修命不修性，一切陽寡陰孤，盲修瞎煉之道，俱不能超生了死，皆非正也。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4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四果旁門非正道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：是旁門左道，無法讓靈性超脫生死輪迴。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正道：就是上天的真道，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天命明師奉無極老母的天命，傳授真道，欲求真道者，就必須拜明師求道。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當代明師，是理天的濟公活佛，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非一般廟宇或神壇之濟公。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9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二、術門解析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者法術也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凡畫符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念咒、駕霧騰雲、飛空步虛、踏罡布鬥，呼雷遣將、撒豆成兵，五遁變化，降象走陰等七十二般變化，俱不能超生了死，皆非正也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符念咒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畫符令、念咒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語，號令鬼神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為他辦事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騰雲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到可以駕在雲霧上面飛騰的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13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飛空步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不需雲霧，身體也可以隨意騰空而起，在空中輕鬆飛越的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踏罡布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地上踏著九宮格或七星步做法術的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遣將：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可以隨意號令雷雨，或可以隨意號令天兵天將的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撒豆成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豆子一撒出去，立即能幻化出千軍萬馬的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2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五遁變化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能夠藉金木水火土等物，從此地逃遁到另一地的法術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降象走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能夠隨時請鬼神降臨神壇，或是能帶人到地府觀落陰與亡者會面的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、、、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等七十二般變化，俱不能超生了死，皆非正也。</a:t>
            </a:r>
          </a:p>
        </p:txBody>
      </p:sp>
    </p:spTree>
    <p:extLst>
      <p:ext uri="{BB962C8B-B14F-4D97-AF65-F5344CB8AC3E}">
        <p14:creationId xmlns:p14="http://schemas.microsoft.com/office/powerpoint/2010/main" val="40673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三、流門解析</a:t>
            </a:r>
            <a:endParaRPr lang="en-US" altLang="zh-TW" sz="36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流者溢流也，雲遊天涯，朝山理像、募化十方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、修寺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建塔、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醫卜星相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，算數推測。知過去未來。吉凶禍福。響驗如神。九流三教、諸子百家、口頭三昧，一切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流道，俱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不能超生了死，皆非正也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流者溢流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像水一樣到處流動吃苦以為功行。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經年雲遊在三山五嶽裡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跋涉。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：走遍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各名山勝境去朝聖禮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募化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走遍大江南北去勸募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化緣。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集合各方資金興建佛塔廟宇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醫卜星相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到處幫人義務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醫療，卜卦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看天文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貧困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9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能幫人算命改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知過去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知道你的過去未來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禍福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測你的吉凶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禍福。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響驗如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：靈驗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不論他身處在師爺、醫生、畫工、地理師、卜卦、相命、和尚、道士、琴師這上九流裡面的哪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一流。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處在儒釋道的哪一教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51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諸子百家：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諸子百家的哪一家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終日念經講經的行列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一切流道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，俱不能超生了死，皆非正也。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5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四果旁門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四、動門解析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動者，行動也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，凡習八段錦、搬運吐納、擦掌拂拳、曬背反睛，飧霧服氣。采藥煉丹。服乳咽精。站立坐跑。運氣之功。一切有作有為、有相有形不能超生了死，皆非正也。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習八段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錦：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學習八段錦等武術動功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搬運吐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納運氣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8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483</TotalTime>
  <Words>1419</Words>
  <Application>Microsoft Office PowerPoint</Application>
  <PresentationFormat>如螢幕大小 (16:9)</PresentationFormat>
  <Paragraphs>97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  <vt:lpstr>四果旁門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108</cp:revision>
  <dcterms:created xsi:type="dcterms:W3CDTF">2014-02-15T05:50:45Z</dcterms:created>
  <dcterms:modified xsi:type="dcterms:W3CDTF">2016-07-19T16:20:59Z</dcterms:modified>
</cp:coreProperties>
</file>