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6" r:id="rId4"/>
    <p:sldId id="263" r:id="rId5"/>
    <p:sldId id="267" r:id="rId6"/>
    <p:sldId id="265" r:id="rId7"/>
    <p:sldId id="264" r:id="rId8"/>
    <p:sldId id="259" r:id="rId9"/>
    <p:sldId id="26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一、佛經上的印證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佛經那麼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，沒有一本佛經說「唸佛可以超生」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古今中外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沒有一位仙佛，是唸佛成就的。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「若以色見我，以音聲求我，是人行邪道，不能見如來。」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唸佛就是以音聲求我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，想成佛道是不可能的，所以唸佛不拜明師求道，是無法超生死的，仍落再輪迴中。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、有為法不能超生死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上佛陀又說：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「一切有為法，如夢幻泡影，如露亦如電，應做如是觀。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敲打唸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唱是有為法，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夢幻泡影」，意思是說，唸佛而不拜明師求道，是不能超脫生死的。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佛是屬於「敲打唸唱」的有為法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，在佛法中是下乘法，是修來世福報而已。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4131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三、法華授記能超生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金剛經上須菩提問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男子、善女人，發阿耨多羅三藐三菩提心，云何應住？云何降伏其心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善男子、善女人，發阿耨多羅三藐三菩提心，應如是住，如是降伏其心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「如是」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是法華授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唸佛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不是法華授記，所以唸佛是不能超生死的。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4490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四、彌勒上生經的印證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告優波離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汝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今諦聽，是彌勒菩薩於未來世，當為眾生作大歸依處，若有歸依彌勒菩薩著，當知是人於無上道得不退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經又說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尊記曰。汝等及未來世修福持戒。皆當往生彌勒菩薩前為彌勒菩薩之所攝受。佛告優波離。作是觀者名為正觀。若他觀者名為邪觀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皈依彌勒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法門，是拜明師求求道，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因為此時是彌勒佛掌天盤，唸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佛不知皈依彌勒佛求道，所以不能超生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606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、唸佛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悟不能超生</a:t>
            </a:r>
            <a:endParaRPr lang="zh-TW" altLang="en-US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唸佛而不求道，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悟本性，不知生死覺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能去的淨土是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寄居淨土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，寄居淨土是他方淨土，是其他佛祖成就的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淨土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所以還未超生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自性淨土，才是究竟解脫，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世間只有拜明師求道，才能証得「自性淨土」，所以光是唸佛不求道，是無法超生的。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六祖云：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迷人念佛求生於彼，悟人自淨其心。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688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、印光大師的印證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光法師，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淨土宗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高僧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，教人念佛唸經，求生極樂，遺著百餘萬言，弟子二十餘萬，歸空後留下舍利數千粒。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結緣訓曰：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只因為未得道理天難返　雖行善只落個氣天大仙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恨從前盲修煉不明真道　不明曉真淨土即是玄關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吾所行紅陽法已成過去　終日裡唸經篇六道脫難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想起吾在世上未求真道　失悞了此良緣悔恨萬般　　到如今雖知曉天道寶貴　無色身想求道實在困難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2695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、廣欽和尚的印證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廣欽老和尚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，一生苦行，一心念佛，無懼虎獸，人稱伏虎師；弟子，多達數千。圓寂火化後得舍利子一百餘顆。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結緣時曰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明師難遇未受點                    在世苦修超生難                  只得在氣天修煉  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口誦心惟佛號念                未能登堂入室觀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0832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、儒家經典的印證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沒有一本說「唸佛能超生的」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四書大學篇上說：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之道，在明明德，在親民，在止於至善。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上又說：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天子以至於庶人，壹是皆以修身為本。其本亂而末治者否矣。其所厚者薄，而其所薄者厚，未之有也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是末不是本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，故不能超生。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4199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佛不能超生死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道詞上的印證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點道詞是當代明師濟公活佛說的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乾道點道詞：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               跳出苦海淵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指中央會                  萬八得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超然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道點道詞：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               飄飄在天堂              無有生和死            終日煉神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，不能超生死。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9664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412</TotalTime>
  <Words>928</Words>
  <Application>Microsoft Office PowerPoint</Application>
  <PresentationFormat>如螢幕大小 (16:9)</PresentationFormat>
  <Paragraphs>166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  <vt:lpstr> 唸佛不能超生死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149</cp:revision>
  <dcterms:created xsi:type="dcterms:W3CDTF">2014-02-15T05:50:45Z</dcterms:created>
  <dcterms:modified xsi:type="dcterms:W3CDTF">2016-07-13T00:35:47Z</dcterms:modified>
</cp:coreProperties>
</file>