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  <p:sldId id="299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各教目標回理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、各教的天性說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：谷神不死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：天性、天命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：眾生皆具如來智慧德相、佛性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阿里夫（靈性）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：聖靈。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佛性就是靈性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：靈性要回理天，才是真正的解脫，才是真正的了脫輪迴，才是真正成仙做佛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各教目標回理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二、何謂理天？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是解脫的天，沒有生死輪迴的天，以無極老母為主宰。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理天是天外天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，無所不包的天，是超出三界外（法華經：三界如火宅，未解脫輪迴）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在氣數輪迴內的有氣天和象天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，在氣天界的靈，就是氣天仙，氣天以玉皇大帝為主宰。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象天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：有形有象之處，眾生所居之處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28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各教目標回理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三、各教的理天說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各宗教都有理天的概念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，只是名稱不同而已。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道家：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稱為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大羅天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儒家：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稱為理天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稱為涅槃天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稱為天國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稱為天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園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85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各教目標回理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教對老母的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尊稱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道家：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玄玄上人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儒家：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維皇上帝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西方聖母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上帝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阿拉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961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各教目標回理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五、各教的共同目標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各教的共同目標：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回理天。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要回無極天成就大羅金仙。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儒家：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要回理天，成就聖賢。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要回涅槃天成佛。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要回天國做天使，上帝的子民。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要回天園，做阿拉的子民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96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各教目標回理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六、各教回理天的道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各教都有回理天的道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，這個道各教都是一樣的，各教聖人共同的印證：拜明師求大道。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打開玄牝之門。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止於至善寶地。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找到正法眼藏。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受火的施洗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阿里夫兩目密目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各教聖人的印證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，就是勸各教門徒都要來拜明師求道。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98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各教目標回理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七、各教不要再爭了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各教的根源都是共同的道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，各教的主宰之神也都是無極老母。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各教聖人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，也都是勸各教門徒來拜明師求道。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居於以上的理由，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各教就不要再爭了，放下法執，趕快來拜明師求道。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求道就能回理天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，見無極老母，永脫輪迴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187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各教目標回理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八、結論：求道要趁早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呂仙祖說：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莫謂老來方學道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孤魂都是少年人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今生不向此身渡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更待何時渡此身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跪讀申請詞上說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末後一著昔未言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明人在此訴一番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愚夫識得返鄉道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生來死去見當前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793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472</TotalTime>
  <Words>420</Words>
  <Application>Microsoft Office PowerPoint</Application>
  <PresentationFormat>如螢幕大小 (16:9)</PresentationFormat>
  <Paragraphs>38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各教目標回理天 悟見講</vt:lpstr>
      <vt:lpstr>各教目標回理天 悟見講</vt:lpstr>
      <vt:lpstr>各教目標回理天 悟見講</vt:lpstr>
      <vt:lpstr>各教目標回理天 悟見講</vt:lpstr>
      <vt:lpstr>各教目標回理天 悟見講</vt:lpstr>
      <vt:lpstr>各教目標回理天 悟見講</vt:lpstr>
      <vt:lpstr>各教目標回理天 悟見講</vt:lpstr>
      <vt:lpstr>各教目標回理天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201</cp:revision>
  <dcterms:created xsi:type="dcterms:W3CDTF">2014-02-15T05:50:45Z</dcterms:created>
  <dcterms:modified xsi:type="dcterms:W3CDTF">2017-09-20T06:21:30Z</dcterms:modified>
  <cp:contentStatus/>
</cp:coreProperties>
</file>