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96" r:id="rId2"/>
    <p:sldId id="297" r:id="rId3"/>
    <p:sldId id="303" r:id="rId4"/>
    <p:sldId id="302" r:id="rId5"/>
    <p:sldId id="301" r:id="rId6"/>
    <p:sldId id="300" r:id="rId7"/>
    <p:sldId id="299" r:id="rId8"/>
    <p:sldId id="298" r:id="rId9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2649" autoAdjust="0"/>
  </p:normalViewPr>
  <p:slideViewPr>
    <p:cSldViewPr>
      <p:cViewPr varScale="1">
        <p:scale>
          <a:sx n="60" d="100"/>
          <a:sy n="60" d="100"/>
        </p:scale>
        <p:origin x="758" y="35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2017/8/31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2017/8/31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2017/8/31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2017/8/31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2017/8/31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2017/8/31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2017/8/31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2017/8/31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2017/8/31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2017/8/31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2017/8/31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2017/8/31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2017/8/31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91016"/>
            <a:ext cx="720080" cy="480218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各教如何回理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、各教的天性說</a:t>
            </a: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老子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谷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孔子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天性、天命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如來智慧德相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回教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：阿里夫（靈性）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基督教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聖靈。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佛性就是靈性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：靈性要回理天，才是真正的解脫，才是真正的了脫輪迴，才是真正成仙做佛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91016"/>
            <a:ext cx="720080" cy="480218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各教如何回理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二、何謂理天？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理天：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是解脫的天，沒有生死輪迴的天，以無極老母為主宰。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理天是天外天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，無所不包的天，是超出三界外（法華經：三界如火宅，未解脫輪迴）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在氣數輪迴內的有氣天和象天，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在氣天界的靈，就是氣天仙，氣天以玉皇大帝為主宰。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象天：有形有象之處，眾生所居之處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69190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91016"/>
            <a:ext cx="720080" cy="480218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各教如何回理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三、各教的理天說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各宗教都有理天的概念，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只是名稱不同而已。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道家：稱為無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極大羅天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儒家：稱為理天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佛家：稱為涅槃天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基督教：稱為天國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回教：稱為天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園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91326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91016"/>
            <a:ext cx="720080" cy="480218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各教如何回理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四、各教對老母的尊稱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道家：玄玄上人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儒家：維皇上帝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佛家：西方聖母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基督教：上帝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回教：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阿拉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97375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91016"/>
            <a:ext cx="720080" cy="480218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各教如何回理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五、各教的共同目標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各教的共同目標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：回理天。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道教：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要回無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極大羅天成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就大羅金仙。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儒家：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要回理天，成就聖賢。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佛家：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要回涅槃天成佛。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基督教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：要回天國做天使，上帝的子民。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回教：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要回天園，做阿拉的子民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67535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91016"/>
            <a:ext cx="720080" cy="480218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各教如何回理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六、各教如何回理天？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各教都有回理天的道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，這個道各教都是一樣的，各教聖人共同的印證：拜明師求大道。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道教：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打開玄牝之門。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儒教：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止於至善寶地。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佛家：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找到正法眼藏。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基督教：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受火的施洗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回教：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阿里夫兩目密目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各教聖人的印證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，就是勸各教門徒都要來拜明師求道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58066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91016"/>
            <a:ext cx="720080" cy="480218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各教如何回理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七、各教不要再爭了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各教的根源都是共同的道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，各教的主宰之神也都是無極老母。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各教聖人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，也都是勸各教門徒來拜明師求道。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居於以上的理由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，各教就不要再爭了，放下法執，趕快來拜明師求道。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求道就能回理天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，見無極老母，永脫輪迴。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36773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91016"/>
            <a:ext cx="720080" cy="480218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各教如何回理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、求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道要趁早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呂仙祖說：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莫謂老來方學道 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孤魂都是少年人 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今生不向此身渡 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更待何時渡此身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跪讀申請詞上說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末後一著昔未言 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明人在此訴一番 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愚夫識得返鄉道 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生來死去見當前</a:t>
            </a:r>
          </a:p>
        </p:txBody>
      </p:sp>
    </p:spTree>
    <p:extLst>
      <p:ext uri="{BB962C8B-B14F-4D97-AF65-F5344CB8AC3E}">
        <p14:creationId xmlns:p14="http://schemas.microsoft.com/office/powerpoint/2010/main" val="3206525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460</TotalTime>
  <Words>416</Words>
  <Application>Microsoft Office PowerPoint</Application>
  <PresentationFormat>如螢幕大小 (16:9)</PresentationFormat>
  <Paragraphs>38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6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各教如何回理天 悟見講</vt:lpstr>
      <vt:lpstr>各教如何回理天 悟見講</vt:lpstr>
      <vt:lpstr>各教如何回理天 悟見講</vt:lpstr>
      <vt:lpstr>各教如何回理天 悟見講</vt:lpstr>
      <vt:lpstr>各教如何回理天 悟見講</vt:lpstr>
      <vt:lpstr>各教如何回理天 悟見講</vt:lpstr>
      <vt:lpstr>各教如何回理天 悟見講</vt:lpstr>
      <vt:lpstr>各教如何回理天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天道資料庫</cp:lastModifiedBy>
  <cp:revision>192</cp:revision>
  <dcterms:created xsi:type="dcterms:W3CDTF">2014-02-15T05:50:45Z</dcterms:created>
  <dcterms:modified xsi:type="dcterms:W3CDTF">2017-08-31T01:52:07Z</dcterms:modified>
  <cp:contentStatus/>
</cp:coreProperties>
</file>